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1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2.xml" ContentType="application/vnd.openxmlformats-officedocument.presentationml.tags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notesMasterIdLst>
    <p:notesMasterId r:id="rId20"/>
  </p:notesMasterIdLst>
  <p:sldIdLst>
    <p:sldId id="512" r:id="rId2"/>
    <p:sldId id="518" r:id="rId3"/>
    <p:sldId id="544" r:id="rId4"/>
    <p:sldId id="550" r:id="rId5"/>
    <p:sldId id="547" r:id="rId6"/>
    <p:sldId id="519" r:id="rId7"/>
    <p:sldId id="552" r:id="rId8"/>
    <p:sldId id="266" r:id="rId9"/>
    <p:sldId id="554" r:id="rId10"/>
    <p:sldId id="555" r:id="rId11"/>
    <p:sldId id="556" r:id="rId12"/>
    <p:sldId id="520" r:id="rId13"/>
    <p:sldId id="561" r:id="rId14"/>
    <p:sldId id="538" r:id="rId15"/>
    <p:sldId id="559" r:id="rId16"/>
    <p:sldId id="543" r:id="rId17"/>
    <p:sldId id="529" r:id="rId18"/>
    <p:sldId id="52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33CC"/>
    <a:srgbClr val="FFFFCC"/>
    <a:srgbClr val="D55F43"/>
    <a:srgbClr val="F5D3C5"/>
    <a:srgbClr val="008000"/>
    <a:srgbClr val="339933"/>
    <a:srgbClr val="E4E8E8"/>
    <a:srgbClr val="D4EA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447" autoAdjust="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D76493-DFAC-44AD-9A7D-D496890CC1AE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23DF5A3D-9931-4404-A929-85B3F8C2FE67}">
      <dgm:prSet phldrT="[Text]"/>
      <dgm:spPr/>
      <dgm:t>
        <a:bodyPr/>
        <a:lstStyle/>
        <a:p>
          <a:endParaRPr lang="en-IN" dirty="0"/>
        </a:p>
      </dgm:t>
    </dgm:pt>
    <dgm:pt modelId="{6BD1A2A2-DC4D-4EA5-93E2-4B81B512F4A7}" type="sibTrans" cxnId="{48447617-FC0D-416C-AFDC-A23395D23A8F}">
      <dgm:prSet/>
      <dgm:spPr/>
      <dgm:t>
        <a:bodyPr/>
        <a:lstStyle/>
        <a:p>
          <a:endParaRPr lang="en-IN"/>
        </a:p>
      </dgm:t>
    </dgm:pt>
    <dgm:pt modelId="{40CE0D6C-1708-4D3F-AF67-D26D62E0FA67}" type="parTrans" cxnId="{48447617-FC0D-416C-AFDC-A23395D23A8F}">
      <dgm:prSet/>
      <dgm:spPr/>
      <dgm:t>
        <a:bodyPr/>
        <a:lstStyle/>
        <a:p>
          <a:endParaRPr lang="en-IN"/>
        </a:p>
      </dgm:t>
    </dgm:pt>
    <dgm:pt modelId="{DD06CCBA-8898-4AFE-9508-6F7B7C098299}">
      <dgm:prSet phldrT="[Text]"/>
      <dgm:spPr/>
      <dgm:t>
        <a:bodyPr/>
        <a:lstStyle/>
        <a:p>
          <a:endParaRPr lang="en-IN" dirty="0"/>
        </a:p>
      </dgm:t>
    </dgm:pt>
    <dgm:pt modelId="{3E5A1E98-A9D3-4C05-A70D-8B7CD673D475}" type="parTrans" cxnId="{5254A90A-936D-41E5-AFB0-4E24395B5CD7}">
      <dgm:prSet/>
      <dgm:spPr/>
      <dgm:t>
        <a:bodyPr/>
        <a:lstStyle/>
        <a:p>
          <a:endParaRPr lang="en-IN"/>
        </a:p>
      </dgm:t>
    </dgm:pt>
    <dgm:pt modelId="{7A7A75D7-22FC-4CFE-9856-8ACA32B4DCD7}" type="sibTrans" cxnId="{5254A90A-936D-41E5-AFB0-4E24395B5CD7}">
      <dgm:prSet/>
      <dgm:spPr/>
      <dgm:t>
        <a:bodyPr/>
        <a:lstStyle/>
        <a:p>
          <a:endParaRPr lang="en-IN"/>
        </a:p>
      </dgm:t>
    </dgm:pt>
    <dgm:pt modelId="{5FE6B26A-B1AB-4777-AF95-51A047F7ED25}">
      <dgm:prSet phldrT="[Text]"/>
      <dgm:spPr/>
      <dgm:t>
        <a:bodyPr/>
        <a:lstStyle/>
        <a:p>
          <a:endParaRPr lang="en-IN" dirty="0"/>
        </a:p>
      </dgm:t>
    </dgm:pt>
    <dgm:pt modelId="{4FC29A80-DE4B-4054-AB27-5211EBCAE1E7}" type="parTrans" cxnId="{F3EE4F6F-DB95-4C5C-80B2-5A9C1A83D7DE}">
      <dgm:prSet/>
      <dgm:spPr/>
      <dgm:t>
        <a:bodyPr/>
        <a:lstStyle/>
        <a:p>
          <a:endParaRPr lang="en-IN"/>
        </a:p>
      </dgm:t>
    </dgm:pt>
    <dgm:pt modelId="{17833898-3F7F-4C7C-8F3A-E6371EE9DEA0}" type="sibTrans" cxnId="{F3EE4F6F-DB95-4C5C-80B2-5A9C1A83D7DE}">
      <dgm:prSet/>
      <dgm:spPr/>
      <dgm:t>
        <a:bodyPr/>
        <a:lstStyle/>
        <a:p>
          <a:endParaRPr lang="en-IN"/>
        </a:p>
      </dgm:t>
    </dgm:pt>
    <dgm:pt modelId="{1F55D3EA-34ED-4F21-BD40-538274B23F8B}">
      <dgm:prSet phldrT="[Text]"/>
      <dgm:spPr/>
      <dgm:t>
        <a:bodyPr/>
        <a:lstStyle/>
        <a:p>
          <a:endParaRPr lang="en-IN" dirty="0"/>
        </a:p>
      </dgm:t>
    </dgm:pt>
    <dgm:pt modelId="{C6760B55-D714-4B45-9D68-F85226101956}" type="parTrans" cxnId="{4C3A263B-A303-46D8-9C59-ACBBD07443B1}">
      <dgm:prSet/>
      <dgm:spPr/>
      <dgm:t>
        <a:bodyPr/>
        <a:lstStyle/>
        <a:p>
          <a:endParaRPr lang="en-IN"/>
        </a:p>
      </dgm:t>
    </dgm:pt>
    <dgm:pt modelId="{1B8E6B6C-82FF-49C9-9063-B016F60D0C5F}" type="sibTrans" cxnId="{4C3A263B-A303-46D8-9C59-ACBBD07443B1}">
      <dgm:prSet/>
      <dgm:spPr/>
      <dgm:t>
        <a:bodyPr/>
        <a:lstStyle/>
        <a:p>
          <a:endParaRPr lang="en-IN"/>
        </a:p>
      </dgm:t>
    </dgm:pt>
    <dgm:pt modelId="{0148BF34-11F3-47C3-9CBF-A1324FB893A1}" type="pres">
      <dgm:prSet presAssocID="{BDD76493-DFAC-44AD-9A7D-D496890CC1AE}" presName="arrowDiagram" presStyleCnt="0">
        <dgm:presLayoutVars>
          <dgm:chMax val="5"/>
          <dgm:dir/>
          <dgm:resizeHandles val="exact"/>
        </dgm:presLayoutVars>
      </dgm:prSet>
      <dgm:spPr/>
    </dgm:pt>
    <dgm:pt modelId="{5C8AC3A7-A198-4023-839B-971894D130DE}" type="pres">
      <dgm:prSet presAssocID="{BDD76493-DFAC-44AD-9A7D-D496890CC1AE}" presName="arrow" presStyleLbl="bgShp" presStyleIdx="0" presStyleCnt="1"/>
      <dgm:spPr/>
    </dgm:pt>
    <dgm:pt modelId="{569B7622-D8A8-4B66-9D5B-A4455B46F1E0}" type="pres">
      <dgm:prSet presAssocID="{BDD76493-DFAC-44AD-9A7D-D496890CC1AE}" presName="arrowDiagram4" presStyleCnt="0"/>
      <dgm:spPr/>
    </dgm:pt>
    <dgm:pt modelId="{45150BF4-372A-4CE2-B3E8-4DA15672099C}" type="pres">
      <dgm:prSet presAssocID="{23DF5A3D-9931-4404-A929-85B3F8C2FE67}" presName="bullet4a" presStyleLbl="node1" presStyleIdx="0" presStyleCnt="4"/>
      <dgm:spPr/>
    </dgm:pt>
    <dgm:pt modelId="{6E2C20D4-531E-4528-84CC-5619DE1E465E}" type="pres">
      <dgm:prSet presAssocID="{23DF5A3D-9931-4404-A929-85B3F8C2FE67}" presName="textBox4a" presStyleLbl="revTx" presStyleIdx="0" presStyleCnt="4">
        <dgm:presLayoutVars>
          <dgm:bulletEnabled val="1"/>
        </dgm:presLayoutVars>
      </dgm:prSet>
      <dgm:spPr/>
    </dgm:pt>
    <dgm:pt modelId="{9F2BBC8A-10CE-40C8-B24F-724395EABDD1}" type="pres">
      <dgm:prSet presAssocID="{DD06CCBA-8898-4AFE-9508-6F7B7C098299}" presName="bullet4b" presStyleLbl="node1" presStyleIdx="1" presStyleCnt="4"/>
      <dgm:spPr/>
    </dgm:pt>
    <dgm:pt modelId="{0DF40361-3437-4C30-836B-E69BE5397C2F}" type="pres">
      <dgm:prSet presAssocID="{DD06CCBA-8898-4AFE-9508-6F7B7C098299}" presName="textBox4b" presStyleLbl="revTx" presStyleIdx="1" presStyleCnt="4">
        <dgm:presLayoutVars>
          <dgm:bulletEnabled val="1"/>
        </dgm:presLayoutVars>
      </dgm:prSet>
      <dgm:spPr/>
    </dgm:pt>
    <dgm:pt modelId="{CDE0CACE-5F3C-4D0B-A725-62034C7F3F24}" type="pres">
      <dgm:prSet presAssocID="{5FE6B26A-B1AB-4777-AF95-51A047F7ED25}" presName="bullet4c" presStyleLbl="node1" presStyleIdx="2" presStyleCnt="4"/>
      <dgm:spPr/>
    </dgm:pt>
    <dgm:pt modelId="{D1C1B860-F89D-4354-B62B-E07C90A5FC9F}" type="pres">
      <dgm:prSet presAssocID="{5FE6B26A-B1AB-4777-AF95-51A047F7ED25}" presName="textBox4c" presStyleLbl="revTx" presStyleIdx="2" presStyleCnt="4">
        <dgm:presLayoutVars>
          <dgm:bulletEnabled val="1"/>
        </dgm:presLayoutVars>
      </dgm:prSet>
      <dgm:spPr/>
    </dgm:pt>
    <dgm:pt modelId="{FA710D78-9CAE-4361-85A0-0736DD2D9E35}" type="pres">
      <dgm:prSet presAssocID="{1F55D3EA-34ED-4F21-BD40-538274B23F8B}" presName="bullet4d" presStyleLbl="node1" presStyleIdx="3" presStyleCnt="4"/>
      <dgm:spPr/>
    </dgm:pt>
    <dgm:pt modelId="{41A65070-2E5A-4AE2-BFCF-9EAB64AEA868}" type="pres">
      <dgm:prSet presAssocID="{1F55D3EA-34ED-4F21-BD40-538274B23F8B}" presName="textBox4d" presStyleLbl="revTx" presStyleIdx="3" presStyleCnt="4">
        <dgm:presLayoutVars>
          <dgm:bulletEnabled val="1"/>
        </dgm:presLayoutVars>
      </dgm:prSet>
      <dgm:spPr/>
    </dgm:pt>
  </dgm:ptLst>
  <dgm:cxnLst>
    <dgm:cxn modelId="{5254A90A-936D-41E5-AFB0-4E24395B5CD7}" srcId="{BDD76493-DFAC-44AD-9A7D-D496890CC1AE}" destId="{DD06CCBA-8898-4AFE-9508-6F7B7C098299}" srcOrd="1" destOrd="0" parTransId="{3E5A1E98-A9D3-4C05-A70D-8B7CD673D475}" sibTransId="{7A7A75D7-22FC-4CFE-9856-8ACA32B4DCD7}"/>
    <dgm:cxn modelId="{2D7F0414-5441-42C5-9801-DAC1F83E545E}" type="presOf" srcId="{23DF5A3D-9931-4404-A929-85B3F8C2FE67}" destId="{6E2C20D4-531E-4528-84CC-5619DE1E465E}" srcOrd="0" destOrd="0" presId="urn:microsoft.com/office/officeart/2005/8/layout/arrow2"/>
    <dgm:cxn modelId="{48447617-FC0D-416C-AFDC-A23395D23A8F}" srcId="{BDD76493-DFAC-44AD-9A7D-D496890CC1AE}" destId="{23DF5A3D-9931-4404-A929-85B3F8C2FE67}" srcOrd="0" destOrd="0" parTransId="{40CE0D6C-1708-4D3F-AF67-D26D62E0FA67}" sibTransId="{6BD1A2A2-DC4D-4EA5-93E2-4B81B512F4A7}"/>
    <dgm:cxn modelId="{3ACE1521-636C-4804-8727-7ACF80F79CA4}" type="presOf" srcId="{5FE6B26A-B1AB-4777-AF95-51A047F7ED25}" destId="{D1C1B860-F89D-4354-B62B-E07C90A5FC9F}" srcOrd="0" destOrd="0" presId="urn:microsoft.com/office/officeart/2005/8/layout/arrow2"/>
    <dgm:cxn modelId="{4C3A263B-A303-46D8-9C59-ACBBD07443B1}" srcId="{BDD76493-DFAC-44AD-9A7D-D496890CC1AE}" destId="{1F55D3EA-34ED-4F21-BD40-538274B23F8B}" srcOrd="3" destOrd="0" parTransId="{C6760B55-D714-4B45-9D68-F85226101956}" sibTransId="{1B8E6B6C-82FF-49C9-9063-B016F60D0C5F}"/>
    <dgm:cxn modelId="{0AD54561-D346-4135-B367-04A40AFFB7E2}" type="presOf" srcId="{BDD76493-DFAC-44AD-9A7D-D496890CC1AE}" destId="{0148BF34-11F3-47C3-9CBF-A1324FB893A1}" srcOrd="0" destOrd="0" presId="urn:microsoft.com/office/officeart/2005/8/layout/arrow2"/>
    <dgm:cxn modelId="{F3EE4F6F-DB95-4C5C-80B2-5A9C1A83D7DE}" srcId="{BDD76493-DFAC-44AD-9A7D-D496890CC1AE}" destId="{5FE6B26A-B1AB-4777-AF95-51A047F7ED25}" srcOrd="2" destOrd="0" parTransId="{4FC29A80-DE4B-4054-AB27-5211EBCAE1E7}" sibTransId="{17833898-3F7F-4C7C-8F3A-E6371EE9DEA0}"/>
    <dgm:cxn modelId="{61EA0754-2EAF-4C59-BB59-482A168EC0B7}" type="presOf" srcId="{1F55D3EA-34ED-4F21-BD40-538274B23F8B}" destId="{41A65070-2E5A-4AE2-BFCF-9EAB64AEA868}" srcOrd="0" destOrd="0" presId="urn:microsoft.com/office/officeart/2005/8/layout/arrow2"/>
    <dgm:cxn modelId="{27BC7DF4-EBD6-4F05-A234-AD1EBB2B8134}" type="presOf" srcId="{DD06CCBA-8898-4AFE-9508-6F7B7C098299}" destId="{0DF40361-3437-4C30-836B-E69BE5397C2F}" srcOrd="0" destOrd="0" presId="urn:microsoft.com/office/officeart/2005/8/layout/arrow2"/>
    <dgm:cxn modelId="{99E1027F-A959-4E32-A314-BA211B7F6B7B}" type="presParOf" srcId="{0148BF34-11F3-47C3-9CBF-A1324FB893A1}" destId="{5C8AC3A7-A198-4023-839B-971894D130DE}" srcOrd="0" destOrd="0" presId="urn:microsoft.com/office/officeart/2005/8/layout/arrow2"/>
    <dgm:cxn modelId="{CEDF33E7-3A52-495D-8AA2-313FBC144767}" type="presParOf" srcId="{0148BF34-11F3-47C3-9CBF-A1324FB893A1}" destId="{569B7622-D8A8-4B66-9D5B-A4455B46F1E0}" srcOrd="1" destOrd="0" presId="urn:microsoft.com/office/officeart/2005/8/layout/arrow2"/>
    <dgm:cxn modelId="{6B40A523-02DE-455C-AECB-FF151003EECF}" type="presParOf" srcId="{569B7622-D8A8-4B66-9D5B-A4455B46F1E0}" destId="{45150BF4-372A-4CE2-B3E8-4DA15672099C}" srcOrd="0" destOrd="0" presId="urn:microsoft.com/office/officeart/2005/8/layout/arrow2"/>
    <dgm:cxn modelId="{D87B34BD-1C26-45AC-8062-BFF8BA2C15B2}" type="presParOf" srcId="{569B7622-D8A8-4B66-9D5B-A4455B46F1E0}" destId="{6E2C20D4-531E-4528-84CC-5619DE1E465E}" srcOrd="1" destOrd="0" presId="urn:microsoft.com/office/officeart/2005/8/layout/arrow2"/>
    <dgm:cxn modelId="{B5073918-976A-4900-BBA4-EC2DB41B0E1D}" type="presParOf" srcId="{569B7622-D8A8-4B66-9D5B-A4455B46F1E0}" destId="{9F2BBC8A-10CE-40C8-B24F-724395EABDD1}" srcOrd="2" destOrd="0" presId="urn:microsoft.com/office/officeart/2005/8/layout/arrow2"/>
    <dgm:cxn modelId="{8C648AA0-4CE1-4604-9A01-CD04DB316100}" type="presParOf" srcId="{569B7622-D8A8-4B66-9D5B-A4455B46F1E0}" destId="{0DF40361-3437-4C30-836B-E69BE5397C2F}" srcOrd="3" destOrd="0" presId="urn:microsoft.com/office/officeart/2005/8/layout/arrow2"/>
    <dgm:cxn modelId="{4AB3A9BD-B0F8-4773-993D-B19845E92520}" type="presParOf" srcId="{569B7622-D8A8-4B66-9D5B-A4455B46F1E0}" destId="{CDE0CACE-5F3C-4D0B-A725-62034C7F3F24}" srcOrd="4" destOrd="0" presId="urn:microsoft.com/office/officeart/2005/8/layout/arrow2"/>
    <dgm:cxn modelId="{59B45383-F5B2-48A1-AB9B-FB02173C1E77}" type="presParOf" srcId="{569B7622-D8A8-4B66-9D5B-A4455B46F1E0}" destId="{D1C1B860-F89D-4354-B62B-E07C90A5FC9F}" srcOrd="5" destOrd="0" presId="urn:microsoft.com/office/officeart/2005/8/layout/arrow2"/>
    <dgm:cxn modelId="{483C2328-0C80-4656-8099-DEC3911AD588}" type="presParOf" srcId="{569B7622-D8A8-4B66-9D5B-A4455B46F1E0}" destId="{FA710D78-9CAE-4361-85A0-0736DD2D9E35}" srcOrd="6" destOrd="0" presId="urn:microsoft.com/office/officeart/2005/8/layout/arrow2"/>
    <dgm:cxn modelId="{7FAC3137-D9B1-48FB-A29B-53F366980816}" type="presParOf" srcId="{569B7622-D8A8-4B66-9D5B-A4455B46F1E0}" destId="{41A65070-2E5A-4AE2-BFCF-9EAB64AEA868}" srcOrd="7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D76493-DFAC-44AD-9A7D-D496890CC1AE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23DF5A3D-9931-4404-A929-85B3F8C2FE67}">
      <dgm:prSet phldrT="[Text]"/>
      <dgm:spPr/>
      <dgm:t>
        <a:bodyPr/>
        <a:lstStyle/>
        <a:p>
          <a:endParaRPr lang="en-IN" dirty="0"/>
        </a:p>
      </dgm:t>
    </dgm:pt>
    <dgm:pt modelId="{6BD1A2A2-DC4D-4EA5-93E2-4B81B512F4A7}" type="sibTrans" cxnId="{48447617-FC0D-416C-AFDC-A23395D23A8F}">
      <dgm:prSet/>
      <dgm:spPr/>
      <dgm:t>
        <a:bodyPr/>
        <a:lstStyle/>
        <a:p>
          <a:endParaRPr lang="en-IN"/>
        </a:p>
      </dgm:t>
    </dgm:pt>
    <dgm:pt modelId="{40CE0D6C-1708-4D3F-AF67-D26D62E0FA67}" type="parTrans" cxnId="{48447617-FC0D-416C-AFDC-A23395D23A8F}">
      <dgm:prSet/>
      <dgm:spPr/>
      <dgm:t>
        <a:bodyPr/>
        <a:lstStyle/>
        <a:p>
          <a:endParaRPr lang="en-IN"/>
        </a:p>
      </dgm:t>
    </dgm:pt>
    <dgm:pt modelId="{DD06CCBA-8898-4AFE-9508-6F7B7C098299}">
      <dgm:prSet phldrT="[Text]"/>
      <dgm:spPr/>
      <dgm:t>
        <a:bodyPr/>
        <a:lstStyle/>
        <a:p>
          <a:endParaRPr lang="en-IN" dirty="0"/>
        </a:p>
      </dgm:t>
    </dgm:pt>
    <dgm:pt modelId="{3E5A1E98-A9D3-4C05-A70D-8B7CD673D475}" type="parTrans" cxnId="{5254A90A-936D-41E5-AFB0-4E24395B5CD7}">
      <dgm:prSet/>
      <dgm:spPr/>
      <dgm:t>
        <a:bodyPr/>
        <a:lstStyle/>
        <a:p>
          <a:endParaRPr lang="en-IN"/>
        </a:p>
      </dgm:t>
    </dgm:pt>
    <dgm:pt modelId="{7A7A75D7-22FC-4CFE-9856-8ACA32B4DCD7}" type="sibTrans" cxnId="{5254A90A-936D-41E5-AFB0-4E24395B5CD7}">
      <dgm:prSet/>
      <dgm:spPr/>
      <dgm:t>
        <a:bodyPr/>
        <a:lstStyle/>
        <a:p>
          <a:endParaRPr lang="en-IN"/>
        </a:p>
      </dgm:t>
    </dgm:pt>
    <dgm:pt modelId="{5FE6B26A-B1AB-4777-AF95-51A047F7ED25}">
      <dgm:prSet phldrT="[Text]"/>
      <dgm:spPr/>
      <dgm:t>
        <a:bodyPr/>
        <a:lstStyle/>
        <a:p>
          <a:endParaRPr lang="en-IN" dirty="0"/>
        </a:p>
      </dgm:t>
    </dgm:pt>
    <dgm:pt modelId="{4FC29A80-DE4B-4054-AB27-5211EBCAE1E7}" type="parTrans" cxnId="{F3EE4F6F-DB95-4C5C-80B2-5A9C1A83D7DE}">
      <dgm:prSet/>
      <dgm:spPr/>
      <dgm:t>
        <a:bodyPr/>
        <a:lstStyle/>
        <a:p>
          <a:endParaRPr lang="en-IN"/>
        </a:p>
      </dgm:t>
    </dgm:pt>
    <dgm:pt modelId="{17833898-3F7F-4C7C-8F3A-E6371EE9DEA0}" type="sibTrans" cxnId="{F3EE4F6F-DB95-4C5C-80B2-5A9C1A83D7DE}">
      <dgm:prSet/>
      <dgm:spPr/>
      <dgm:t>
        <a:bodyPr/>
        <a:lstStyle/>
        <a:p>
          <a:endParaRPr lang="en-IN"/>
        </a:p>
      </dgm:t>
    </dgm:pt>
    <dgm:pt modelId="{1F55D3EA-34ED-4F21-BD40-538274B23F8B}">
      <dgm:prSet phldrT="[Text]"/>
      <dgm:spPr/>
      <dgm:t>
        <a:bodyPr/>
        <a:lstStyle/>
        <a:p>
          <a:endParaRPr lang="en-IN" dirty="0"/>
        </a:p>
      </dgm:t>
    </dgm:pt>
    <dgm:pt modelId="{C6760B55-D714-4B45-9D68-F85226101956}" type="parTrans" cxnId="{4C3A263B-A303-46D8-9C59-ACBBD07443B1}">
      <dgm:prSet/>
      <dgm:spPr/>
      <dgm:t>
        <a:bodyPr/>
        <a:lstStyle/>
        <a:p>
          <a:endParaRPr lang="en-IN"/>
        </a:p>
      </dgm:t>
    </dgm:pt>
    <dgm:pt modelId="{1B8E6B6C-82FF-49C9-9063-B016F60D0C5F}" type="sibTrans" cxnId="{4C3A263B-A303-46D8-9C59-ACBBD07443B1}">
      <dgm:prSet/>
      <dgm:spPr/>
      <dgm:t>
        <a:bodyPr/>
        <a:lstStyle/>
        <a:p>
          <a:endParaRPr lang="en-IN"/>
        </a:p>
      </dgm:t>
    </dgm:pt>
    <dgm:pt modelId="{0148BF34-11F3-47C3-9CBF-A1324FB893A1}" type="pres">
      <dgm:prSet presAssocID="{BDD76493-DFAC-44AD-9A7D-D496890CC1AE}" presName="arrowDiagram" presStyleCnt="0">
        <dgm:presLayoutVars>
          <dgm:chMax val="5"/>
          <dgm:dir/>
          <dgm:resizeHandles val="exact"/>
        </dgm:presLayoutVars>
      </dgm:prSet>
      <dgm:spPr/>
    </dgm:pt>
    <dgm:pt modelId="{5C8AC3A7-A198-4023-839B-971894D130DE}" type="pres">
      <dgm:prSet presAssocID="{BDD76493-DFAC-44AD-9A7D-D496890CC1AE}" presName="arrow" presStyleLbl="bgShp" presStyleIdx="0" presStyleCnt="1"/>
      <dgm:spPr/>
    </dgm:pt>
    <dgm:pt modelId="{B62C46A2-08B3-4BDA-A6F2-924AF2CF444C}" type="pres">
      <dgm:prSet presAssocID="{BDD76493-DFAC-44AD-9A7D-D496890CC1AE}" presName="arrowDiagram4" presStyleCnt="0"/>
      <dgm:spPr/>
    </dgm:pt>
    <dgm:pt modelId="{EA62ADA7-01CA-45F4-BB21-2718AB6F93E9}" type="pres">
      <dgm:prSet presAssocID="{23DF5A3D-9931-4404-A929-85B3F8C2FE67}" presName="bullet4a" presStyleLbl="node1" presStyleIdx="0" presStyleCnt="4"/>
      <dgm:spPr/>
    </dgm:pt>
    <dgm:pt modelId="{EAE89D46-137E-427E-BD98-4A96219134AA}" type="pres">
      <dgm:prSet presAssocID="{23DF5A3D-9931-4404-A929-85B3F8C2FE67}" presName="textBox4a" presStyleLbl="revTx" presStyleIdx="0" presStyleCnt="4">
        <dgm:presLayoutVars>
          <dgm:bulletEnabled val="1"/>
        </dgm:presLayoutVars>
      </dgm:prSet>
      <dgm:spPr/>
    </dgm:pt>
    <dgm:pt modelId="{F04446B5-6F4D-4C94-B0F0-F4F723AAE667}" type="pres">
      <dgm:prSet presAssocID="{DD06CCBA-8898-4AFE-9508-6F7B7C098299}" presName="bullet4b" presStyleLbl="node1" presStyleIdx="1" presStyleCnt="4"/>
      <dgm:spPr/>
    </dgm:pt>
    <dgm:pt modelId="{277A2D8F-4D77-4976-AB9F-FBC99B9219C4}" type="pres">
      <dgm:prSet presAssocID="{DD06CCBA-8898-4AFE-9508-6F7B7C098299}" presName="textBox4b" presStyleLbl="revTx" presStyleIdx="1" presStyleCnt="4">
        <dgm:presLayoutVars>
          <dgm:bulletEnabled val="1"/>
        </dgm:presLayoutVars>
      </dgm:prSet>
      <dgm:spPr/>
    </dgm:pt>
    <dgm:pt modelId="{9D80D156-94CB-4521-A7F5-09D8E6D40B8B}" type="pres">
      <dgm:prSet presAssocID="{5FE6B26A-B1AB-4777-AF95-51A047F7ED25}" presName="bullet4c" presStyleLbl="node1" presStyleIdx="2" presStyleCnt="4"/>
      <dgm:spPr/>
    </dgm:pt>
    <dgm:pt modelId="{57A3D8EC-8E30-4CE2-B8EE-B82566287AC4}" type="pres">
      <dgm:prSet presAssocID="{5FE6B26A-B1AB-4777-AF95-51A047F7ED25}" presName="textBox4c" presStyleLbl="revTx" presStyleIdx="2" presStyleCnt="4">
        <dgm:presLayoutVars>
          <dgm:bulletEnabled val="1"/>
        </dgm:presLayoutVars>
      </dgm:prSet>
      <dgm:spPr/>
    </dgm:pt>
    <dgm:pt modelId="{BA8DE544-D775-4FD0-BDA5-8D8FD7EE6A12}" type="pres">
      <dgm:prSet presAssocID="{1F55D3EA-34ED-4F21-BD40-538274B23F8B}" presName="bullet4d" presStyleLbl="node1" presStyleIdx="3" presStyleCnt="4"/>
      <dgm:spPr/>
    </dgm:pt>
    <dgm:pt modelId="{CC3F48C8-032C-4F06-A6EA-D0CE52330236}" type="pres">
      <dgm:prSet presAssocID="{1F55D3EA-34ED-4F21-BD40-538274B23F8B}" presName="textBox4d" presStyleLbl="revTx" presStyleIdx="3" presStyleCnt="4">
        <dgm:presLayoutVars>
          <dgm:bulletEnabled val="1"/>
        </dgm:presLayoutVars>
      </dgm:prSet>
      <dgm:spPr/>
    </dgm:pt>
  </dgm:ptLst>
  <dgm:cxnLst>
    <dgm:cxn modelId="{07EF1F0A-6F90-481E-AF95-1E17349EFEBE}" type="presOf" srcId="{23DF5A3D-9931-4404-A929-85B3F8C2FE67}" destId="{EAE89D46-137E-427E-BD98-4A96219134AA}" srcOrd="0" destOrd="0" presId="urn:microsoft.com/office/officeart/2005/8/layout/arrow2"/>
    <dgm:cxn modelId="{5254A90A-936D-41E5-AFB0-4E24395B5CD7}" srcId="{BDD76493-DFAC-44AD-9A7D-D496890CC1AE}" destId="{DD06CCBA-8898-4AFE-9508-6F7B7C098299}" srcOrd="1" destOrd="0" parTransId="{3E5A1E98-A9D3-4C05-A70D-8B7CD673D475}" sibTransId="{7A7A75D7-22FC-4CFE-9856-8ACA32B4DCD7}"/>
    <dgm:cxn modelId="{48447617-FC0D-416C-AFDC-A23395D23A8F}" srcId="{BDD76493-DFAC-44AD-9A7D-D496890CC1AE}" destId="{23DF5A3D-9931-4404-A929-85B3F8C2FE67}" srcOrd="0" destOrd="0" parTransId="{40CE0D6C-1708-4D3F-AF67-D26D62E0FA67}" sibTransId="{6BD1A2A2-DC4D-4EA5-93E2-4B81B512F4A7}"/>
    <dgm:cxn modelId="{4C3A263B-A303-46D8-9C59-ACBBD07443B1}" srcId="{BDD76493-DFAC-44AD-9A7D-D496890CC1AE}" destId="{1F55D3EA-34ED-4F21-BD40-538274B23F8B}" srcOrd="3" destOrd="0" parTransId="{C6760B55-D714-4B45-9D68-F85226101956}" sibTransId="{1B8E6B6C-82FF-49C9-9063-B016F60D0C5F}"/>
    <dgm:cxn modelId="{0AD54561-D346-4135-B367-04A40AFFB7E2}" type="presOf" srcId="{BDD76493-DFAC-44AD-9A7D-D496890CC1AE}" destId="{0148BF34-11F3-47C3-9CBF-A1324FB893A1}" srcOrd="0" destOrd="0" presId="urn:microsoft.com/office/officeart/2005/8/layout/arrow2"/>
    <dgm:cxn modelId="{F3EE4F6F-DB95-4C5C-80B2-5A9C1A83D7DE}" srcId="{BDD76493-DFAC-44AD-9A7D-D496890CC1AE}" destId="{5FE6B26A-B1AB-4777-AF95-51A047F7ED25}" srcOrd="2" destOrd="0" parTransId="{4FC29A80-DE4B-4054-AB27-5211EBCAE1E7}" sibTransId="{17833898-3F7F-4C7C-8F3A-E6371EE9DEA0}"/>
    <dgm:cxn modelId="{2E4C4C7F-A457-4530-AD0D-94A3A4152770}" type="presOf" srcId="{DD06CCBA-8898-4AFE-9508-6F7B7C098299}" destId="{277A2D8F-4D77-4976-AB9F-FBC99B9219C4}" srcOrd="0" destOrd="0" presId="urn:microsoft.com/office/officeart/2005/8/layout/arrow2"/>
    <dgm:cxn modelId="{27B01CEB-197F-47EE-8391-00DD3605D362}" type="presOf" srcId="{1F55D3EA-34ED-4F21-BD40-538274B23F8B}" destId="{CC3F48C8-032C-4F06-A6EA-D0CE52330236}" srcOrd="0" destOrd="0" presId="urn:microsoft.com/office/officeart/2005/8/layout/arrow2"/>
    <dgm:cxn modelId="{0E00DCF4-641A-484D-90C2-E60A99481397}" type="presOf" srcId="{5FE6B26A-B1AB-4777-AF95-51A047F7ED25}" destId="{57A3D8EC-8E30-4CE2-B8EE-B82566287AC4}" srcOrd="0" destOrd="0" presId="urn:microsoft.com/office/officeart/2005/8/layout/arrow2"/>
    <dgm:cxn modelId="{99E1027F-A959-4E32-A314-BA211B7F6B7B}" type="presParOf" srcId="{0148BF34-11F3-47C3-9CBF-A1324FB893A1}" destId="{5C8AC3A7-A198-4023-839B-971894D130DE}" srcOrd="0" destOrd="0" presId="urn:microsoft.com/office/officeart/2005/8/layout/arrow2"/>
    <dgm:cxn modelId="{D0E33E1F-5A3B-4569-9B32-A203130CC94B}" type="presParOf" srcId="{0148BF34-11F3-47C3-9CBF-A1324FB893A1}" destId="{B62C46A2-08B3-4BDA-A6F2-924AF2CF444C}" srcOrd="1" destOrd="0" presId="urn:microsoft.com/office/officeart/2005/8/layout/arrow2"/>
    <dgm:cxn modelId="{DE4A2488-8FE6-4542-90AE-329163377634}" type="presParOf" srcId="{B62C46A2-08B3-4BDA-A6F2-924AF2CF444C}" destId="{EA62ADA7-01CA-45F4-BB21-2718AB6F93E9}" srcOrd="0" destOrd="0" presId="urn:microsoft.com/office/officeart/2005/8/layout/arrow2"/>
    <dgm:cxn modelId="{76DEAD10-65BD-4511-BDB2-52305532FF3E}" type="presParOf" srcId="{B62C46A2-08B3-4BDA-A6F2-924AF2CF444C}" destId="{EAE89D46-137E-427E-BD98-4A96219134AA}" srcOrd="1" destOrd="0" presId="urn:microsoft.com/office/officeart/2005/8/layout/arrow2"/>
    <dgm:cxn modelId="{BCAE8C5F-7D94-4CD6-9358-D716C3C63A16}" type="presParOf" srcId="{B62C46A2-08B3-4BDA-A6F2-924AF2CF444C}" destId="{F04446B5-6F4D-4C94-B0F0-F4F723AAE667}" srcOrd="2" destOrd="0" presId="urn:microsoft.com/office/officeart/2005/8/layout/arrow2"/>
    <dgm:cxn modelId="{F528D9B7-88D8-428C-A563-847566F71CCF}" type="presParOf" srcId="{B62C46A2-08B3-4BDA-A6F2-924AF2CF444C}" destId="{277A2D8F-4D77-4976-AB9F-FBC99B9219C4}" srcOrd="3" destOrd="0" presId="urn:microsoft.com/office/officeart/2005/8/layout/arrow2"/>
    <dgm:cxn modelId="{7CB3B499-64C6-40C1-BCC1-E17E266A1CF7}" type="presParOf" srcId="{B62C46A2-08B3-4BDA-A6F2-924AF2CF444C}" destId="{9D80D156-94CB-4521-A7F5-09D8E6D40B8B}" srcOrd="4" destOrd="0" presId="urn:microsoft.com/office/officeart/2005/8/layout/arrow2"/>
    <dgm:cxn modelId="{87EF7B5B-B689-4D01-B0C8-F77CA9864C99}" type="presParOf" srcId="{B62C46A2-08B3-4BDA-A6F2-924AF2CF444C}" destId="{57A3D8EC-8E30-4CE2-B8EE-B82566287AC4}" srcOrd="5" destOrd="0" presId="urn:microsoft.com/office/officeart/2005/8/layout/arrow2"/>
    <dgm:cxn modelId="{5029BE68-542C-4D31-98A4-D0ABF7FFA6ED}" type="presParOf" srcId="{B62C46A2-08B3-4BDA-A6F2-924AF2CF444C}" destId="{BA8DE544-D775-4FD0-BDA5-8D8FD7EE6A12}" srcOrd="6" destOrd="0" presId="urn:microsoft.com/office/officeart/2005/8/layout/arrow2"/>
    <dgm:cxn modelId="{06B91C23-6080-47FA-8D98-EFCAFBA27E9A}" type="presParOf" srcId="{B62C46A2-08B3-4BDA-A6F2-924AF2CF444C}" destId="{CC3F48C8-032C-4F06-A6EA-D0CE52330236}" srcOrd="7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F69770-42D8-49BF-9251-EFD979FA427F}" type="doc">
      <dgm:prSet loTypeId="urn:microsoft.com/office/officeart/2005/8/layout/hierarchy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46DF1311-D28A-4640-A6F8-E512DB85BC22}">
      <dgm:prSet phldrT="[Text]" custT="1"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GB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Accel Pedal</a:t>
          </a:r>
          <a:endParaRPr lang="en-IN" sz="20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gm:t>
    </dgm:pt>
    <dgm:pt modelId="{44F61684-890A-44B5-844A-2764D1CCD8D1}" type="parTrans" cxnId="{C9F538F6-6D8F-4655-B7A6-384F1BA792FD}">
      <dgm:prSet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58AEB9A-6C49-4569-B289-B6E37277E9B0}" type="sibTrans" cxnId="{C9F538F6-6D8F-4655-B7A6-384F1BA792FD}">
      <dgm:prSet/>
      <dgm:spPr/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2C1B16A-B858-4497-ABC1-EE4A7A9FE0BD}">
      <dgm:prSet phldrT="[Text]" custT="1"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GB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Brake Pedal</a:t>
          </a:r>
          <a:endParaRPr lang="en-IN" sz="20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gm:t>
    </dgm:pt>
    <dgm:pt modelId="{711F7D84-76F9-4987-B70C-E1F40FA7671D}" type="parTrans" cxnId="{7E0059E6-3A74-4952-A031-23837B9B1DCA}">
      <dgm:prSet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0F69F9B-9FED-400D-A2E8-DB4FCDF58C54}" type="sibTrans" cxnId="{7E0059E6-3A74-4952-A031-23837B9B1DCA}">
      <dgm:prSet/>
      <dgm:spPr/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E8DAEC5-91B1-43D2-ACEE-64E36732765B}">
      <dgm:prSet phldrT="[Text]" custT="1"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GB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Steer Angle</a:t>
          </a:r>
          <a:endParaRPr lang="en-IN" sz="20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gm:t>
    </dgm:pt>
    <dgm:pt modelId="{F035CD7B-45F3-4BE1-B0F3-92D4F74D212A}" type="parTrans" cxnId="{1BF11787-4069-4340-8AD8-99975619FF07}">
      <dgm:prSet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A51DD01-BC17-4706-874F-759B9C67C889}" type="sibTrans" cxnId="{1BF11787-4069-4340-8AD8-99975619FF07}">
      <dgm:prSet/>
      <dgm:spPr/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0510179-87BE-48F2-8200-121707202F36}">
      <dgm:prSet phldrT="[Text]" custT="1"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GB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Vehicle Speed</a:t>
          </a:r>
          <a:endParaRPr lang="en-IN" sz="20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gm:t>
    </dgm:pt>
    <dgm:pt modelId="{FC751787-4CBD-436D-801B-5E3104AADBC7}" type="parTrans" cxnId="{3281217E-B4EE-4408-9E87-CE16AB61595F}">
      <dgm:prSet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473DD7B-8F6A-4B4C-881C-A141515A1FC8}" type="sibTrans" cxnId="{3281217E-B4EE-4408-9E87-CE16AB61595F}">
      <dgm:prSet/>
      <dgm:spPr/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EB740C1-62D7-4C29-B1A2-45C599FB220E}">
      <dgm:prSet phldrT="[Text]" custT="1"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GB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Gear</a:t>
          </a:r>
          <a:endParaRPr lang="en-IN" sz="20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gm:t>
    </dgm:pt>
    <dgm:pt modelId="{6BE1F851-2ADC-40BF-8F26-6A458A3F6675}" type="parTrans" cxnId="{F2DBFCDA-353F-4C5B-B503-EA680F25242A}">
      <dgm:prSet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547E218-A067-4054-AFB9-E4E42E0C8E54}" type="sibTrans" cxnId="{F2DBFCDA-353F-4C5B-B503-EA680F25242A}">
      <dgm:prSet/>
      <dgm:spPr/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C637F07-D858-46AA-BD64-D151A4870F8F}">
      <dgm:prSet phldrT="[Text]" custT="1"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GB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Engine RPM</a:t>
          </a:r>
          <a:endParaRPr lang="en-IN" sz="20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gm:t>
    </dgm:pt>
    <dgm:pt modelId="{A61EEA3A-1FA2-47F6-90E1-5FABB59C93EC}" type="parTrans" cxnId="{04E9A5DA-78D4-4C5C-9E71-9AC6FAD33038}">
      <dgm:prSet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3041CF4-C452-4956-8B3A-5ED7333C6596}" type="sibTrans" cxnId="{04E9A5DA-78D4-4C5C-9E71-9AC6FAD33038}">
      <dgm:prSet/>
      <dgm:spPr/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AE041B4-3234-4C88-9998-DE76B9A109FD}">
      <dgm:prSet phldrT="[Text]" custT="1"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r>
            <a:rPr lang="en-GB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…..</a:t>
          </a:r>
          <a:endParaRPr lang="en-IN" sz="20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031B60B-71F6-498C-9B0E-86D795777DAE}" type="parTrans" cxnId="{5DF5D116-5194-4034-9CE5-4F94AC6CB261}">
      <dgm:prSet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F0DB801-9771-4A9E-AE9C-7F2E811E08C4}" type="sibTrans" cxnId="{5DF5D116-5194-4034-9CE5-4F94AC6CB261}">
      <dgm:prSet/>
      <dgm:spPr/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1DBEA3B-56C6-416D-AA45-B48E46E19D5D}">
      <dgm:prSet phldrT="[Text]" custT="1"/>
      <dgm:spPr>
        <a:scene3d>
          <a:camera prst="orthographicFront"/>
          <a:lightRig rig="threePt" dir="t"/>
        </a:scene3d>
        <a:sp3d>
          <a:bevelT/>
        </a:sp3d>
      </dgm:spPr>
      <dgm:t>
        <a:bodyPr/>
        <a:lstStyle/>
        <a:p>
          <a:endParaRPr lang="en-IN" sz="20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gm:t>
    </dgm:pt>
    <dgm:pt modelId="{789C3661-F336-4AD2-8DED-DEBEDAE76415}" type="sibTrans" cxnId="{51D6CDCA-6BFF-423F-A7B2-3A15D4B527AF}">
      <dgm:prSet/>
      <dgm:spPr/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A82FD09-2229-4794-AE38-58692D3D5FB6}" type="parTrans" cxnId="{51D6CDCA-6BFF-423F-A7B2-3A15D4B527AF}">
      <dgm:prSet/>
      <dgm:spPr/>
      <dgm:t>
        <a:bodyPr/>
        <a:lstStyle/>
        <a:p>
          <a:endParaRPr lang="en-IN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EB6D572-1644-435D-94FE-90510A2AD1A9}" type="pres">
      <dgm:prSet presAssocID="{3BF69770-42D8-49BF-9251-EFD979FA427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EBAEDB5-4216-4926-BC4C-F697FF632837}" type="pres">
      <dgm:prSet presAssocID="{41DBEA3B-56C6-416D-AA45-B48E46E19D5D}" presName="hierRoot1" presStyleCnt="0"/>
      <dgm:spPr/>
    </dgm:pt>
    <dgm:pt modelId="{963793A4-B03B-4A8C-AF64-A609E84740AC}" type="pres">
      <dgm:prSet presAssocID="{41DBEA3B-56C6-416D-AA45-B48E46E19D5D}" presName="composite" presStyleCnt="0"/>
      <dgm:spPr/>
    </dgm:pt>
    <dgm:pt modelId="{37766F26-D884-492C-89CF-AFF126E5CF0E}" type="pres">
      <dgm:prSet presAssocID="{41DBEA3B-56C6-416D-AA45-B48E46E19D5D}" presName="background" presStyleLbl="node0" presStyleIdx="0" presStyleCnt="1"/>
      <dgm:spPr>
        <a:scene3d>
          <a:camera prst="orthographicFront"/>
          <a:lightRig rig="threePt" dir="t"/>
        </a:scene3d>
        <a:sp3d>
          <a:bevelT/>
        </a:sp3d>
      </dgm:spPr>
    </dgm:pt>
    <dgm:pt modelId="{AAF3B3CB-D8C0-457B-889E-5D0D35E4EE8A}" type="pres">
      <dgm:prSet presAssocID="{41DBEA3B-56C6-416D-AA45-B48E46E19D5D}" presName="text" presStyleLbl="fgAcc0" presStyleIdx="0" presStyleCnt="1" custScaleX="4046" custScaleY="6371">
        <dgm:presLayoutVars>
          <dgm:chPref val="3"/>
        </dgm:presLayoutVars>
      </dgm:prSet>
      <dgm:spPr/>
    </dgm:pt>
    <dgm:pt modelId="{FC5AFE13-6E3B-4418-AA83-42ADF851E9D8}" type="pres">
      <dgm:prSet presAssocID="{41DBEA3B-56C6-416D-AA45-B48E46E19D5D}" presName="hierChild2" presStyleCnt="0"/>
      <dgm:spPr/>
    </dgm:pt>
    <dgm:pt modelId="{F7752FE5-F3B3-4453-8C45-40EA69942DE8}" type="pres">
      <dgm:prSet presAssocID="{44F61684-890A-44B5-844A-2764D1CCD8D1}" presName="Name10" presStyleLbl="parChTrans1D2" presStyleIdx="0" presStyleCnt="7"/>
      <dgm:spPr/>
    </dgm:pt>
    <dgm:pt modelId="{2D6FDC35-2ABF-4847-92AA-B2B90BFF7193}" type="pres">
      <dgm:prSet presAssocID="{46DF1311-D28A-4640-A6F8-E512DB85BC22}" presName="hierRoot2" presStyleCnt="0"/>
      <dgm:spPr/>
    </dgm:pt>
    <dgm:pt modelId="{42F98BB3-ED97-4E26-96CA-D6876145F039}" type="pres">
      <dgm:prSet presAssocID="{46DF1311-D28A-4640-A6F8-E512DB85BC22}" presName="composite2" presStyleCnt="0"/>
      <dgm:spPr/>
    </dgm:pt>
    <dgm:pt modelId="{8F7A17EA-0373-4960-8A55-A37AAED5CB99}" type="pres">
      <dgm:prSet presAssocID="{46DF1311-D28A-4640-A6F8-E512DB85BC22}" presName="background2" presStyleLbl="node2" presStyleIdx="0" presStyleCnt="7"/>
      <dgm:spPr>
        <a:solidFill>
          <a:schemeClr val="accent2">
            <a:lumMod val="60000"/>
            <a:lumOff val="40000"/>
          </a:schemeClr>
        </a:solidFill>
        <a:scene3d>
          <a:camera prst="orthographicFront"/>
          <a:lightRig rig="threePt" dir="t"/>
        </a:scene3d>
        <a:sp3d>
          <a:bevelT/>
        </a:sp3d>
      </dgm:spPr>
    </dgm:pt>
    <dgm:pt modelId="{BDEE045A-9AD3-48E7-9E0D-B54023784254}" type="pres">
      <dgm:prSet presAssocID="{46DF1311-D28A-4640-A6F8-E512DB85BC22}" presName="text2" presStyleLbl="fgAcc2" presStyleIdx="0" presStyleCnt="7">
        <dgm:presLayoutVars>
          <dgm:chPref val="3"/>
        </dgm:presLayoutVars>
      </dgm:prSet>
      <dgm:spPr/>
    </dgm:pt>
    <dgm:pt modelId="{0115629F-58BB-4F4F-B445-3FCBBB3E6C49}" type="pres">
      <dgm:prSet presAssocID="{46DF1311-D28A-4640-A6F8-E512DB85BC22}" presName="hierChild3" presStyleCnt="0"/>
      <dgm:spPr/>
    </dgm:pt>
    <dgm:pt modelId="{6563A8B0-4E82-42E3-9AE6-26B0C767A90A}" type="pres">
      <dgm:prSet presAssocID="{711F7D84-76F9-4987-B70C-E1F40FA7671D}" presName="Name10" presStyleLbl="parChTrans1D2" presStyleIdx="1" presStyleCnt="7"/>
      <dgm:spPr/>
    </dgm:pt>
    <dgm:pt modelId="{83D4005C-C7AC-49C2-9B26-4A917ABDE667}" type="pres">
      <dgm:prSet presAssocID="{22C1B16A-B858-4497-ABC1-EE4A7A9FE0BD}" presName="hierRoot2" presStyleCnt="0"/>
      <dgm:spPr/>
    </dgm:pt>
    <dgm:pt modelId="{1CC6679E-F3C4-4778-B5BA-D5B984B19BC7}" type="pres">
      <dgm:prSet presAssocID="{22C1B16A-B858-4497-ABC1-EE4A7A9FE0BD}" presName="composite2" presStyleCnt="0"/>
      <dgm:spPr/>
    </dgm:pt>
    <dgm:pt modelId="{ED8CB594-A7C9-447E-90B3-73FE57B201AB}" type="pres">
      <dgm:prSet presAssocID="{22C1B16A-B858-4497-ABC1-EE4A7A9FE0BD}" presName="background2" presStyleLbl="node2" presStyleIdx="1" presStyleCnt="7"/>
      <dgm:spPr>
        <a:solidFill>
          <a:schemeClr val="accent4">
            <a:lumMod val="60000"/>
            <a:lumOff val="40000"/>
          </a:schemeClr>
        </a:solidFill>
        <a:scene3d>
          <a:camera prst="orthographicFront"/>
          <a:lightRig rig="threePt" dir="t"/>
        </a:scene3d>
        <a:sp3d>
          <a:bevelT/>
        </a:sp3d>
      </dgm:spPr>
    </dgm:pt>
    <dgm:pt modelId="{69563D0E-BAD1-47F3-9222-FEA609DA4689}" type="pres">
      <dgm:prSet presAssocID="{22C1B16A-B858-4497-ABC1-EE4A7A9FE0BD}" presName="text2" presStyleLbl="fgAcc2" presStyleIdx="1" presStyleCnt="7">
        <dgm:presLayoutVars>
          <dgm:chPref val="3"/>
        </dgm:presLayoutVars>
      </dgm:prSet>
      <dgm:spPr/>
    </dgm:pt>
    <dgm:pt modelId="{F5F26AF8-27C3-4156-8C2A-E78DC9DCDF0F}" type="pres">
      <dgm:prSet presAssocID="{22C1B16A-B858-4497-ABC1-EE4A7A9FE0BD}" presName="hierChild3" presStyleCnt="0"/>
      <dgm:spPr/>
    </dgm:pt>
    <dgm:pt modelId="{304C3A33-7459-47A7-8C86-4DCFEC5FBD33}" type="pres">
      <dgm:prSet presAssocID="{F035CD7B-45F3-4BE1-B0F3-92D4F74D212A}" presName="Name10" presStyleLbl="parChTrans1D2" presStyleIdx="2" presStyleCnt="7"/>
      <dgm:spPr/>
    </dgm:pt>
    <dgm:pt modelId="{642DC3F5-0A31-4C10-82FB-B2086915A4AF}" type="pres">
      <dgm:prSet presAssocID="{EE8DAEC5-91B1-43D2-ACEE-64E36732765B}" presName="hierRoot2" presStyleCnt="0"/>
      <dgm:spPr/>
    </dgm:pt>
    <dgm:pt modelId="{D3E7A18C-1B66-44C4-A6F2-93B006E79857}" type="pres">
      <dgm:prSet presAssocID="{EE8DAEC5-91B1-43D2-ACEE-64E36732765B}" presName="composite2" presStyleCnt="0"/>
      <dgm:spPr/>
    </dgm:pt>
    <dgm:pt modelId="{F20CFC89-9AB4-4E80-8344-8B8C2E4B2FF9}" type="pres">
      <dgm:prSet presAssocID="{EE8DAEC5-91B1-43D2-ACEE-64E36732765B}" presName="background2" presStyleLbl="node2" presStyleIdx="2" presStyleCnt="7"/>
      <dgm:spPr>
        <a:solidFill>
          <a:schemeClr val="accent6">
            <a:lumMod val="60000"/>
            <a:lumOff val="40000"/>
          </a:schemeClr>
        </a:solidFill>
        <a:scene3d>
          <a:camera prst="orthographicFront"/>
          <a:lightRig rig="threePt" dir="t"/>
        </a:scene3d>
        <a:sp3d>
          <a:bevelT/>
        </a:sp3d>
      </dgm:spPr>
    </dgm:pt>
    <dgm:pt modelId="{80A4E8CA-E660-4DEE-A3FB-3CB443EBD5C4}" type="pres">
      <dgm:prSet presAssocID="{EE8DAEC5-91B1-43D2-ACEE-64E36732765B}" presName="text2" presStyleLbl="fgAcc2" presStyleIdx="2" presStyleCnt="7">
        <dgm:presLayoutVars>
          <dgm:chPref val="3"/>
        </dgm:presLayoutVars>
      </dgm:prSet>
      <dgm:spPr/>
    </dgm:pt>
    <dgm:pt modelId="{14AA90C1-145D-410C-ADB2-ADC89FAC2481}" type="pres">
      <dgm:prSet presAssocID="{EE8DAEC5-91B1-43D2-ACEE-64E36732765B}" presName="hierChild3" presStyleCnt="0"/>
      <dgm:spPr/>
    </dgm:pt>
    <dgm:pt modelId="{61C6D36A-3F7F-4060-A41F-AC0757E02EBE}" type="pres">
      <dgm:prSet presAssocID="{FC751787-4CBD-436D-801B-5E3104AADBC7}" presName="Name10" presStyleLbl="parChTrans1D2" presStyleIdx="3" presStyleCnt="7"/>
      <dgm:spPr/>
    </dgm:pt>
    <dgm:pt modelId="{6373A567-D578-48B7-8444-9A55F65598DC}" type="pres">
      <dgm:prSet presAssocID="{20510179-87BE-48F2-8200-121707202F36}" presName="hierRoot2" presStyleCnt="0"/>
      <dgm:spPr/>
    </dgm:pt>
    <dgm:pt modelId="{BB007FFC-CEBD-4BCB-A17D-21EDA89CE9EB}" type="pres">
      <dgm:prSet presAssocID="{20510179-87BE-48F2-8200-121707202F36}" presName="composite2" presStyleCnt="0"/>
      <dgm:spPr/>
    </dgm:pt>
    <dgm:pt modelId="{61B60AF3-9C0A-4B6B-BFB1-4C24641F9C99}" type="pres">
      <dgm:prSet presAssocID="{20510179-87BE-48F2-8200-121707202F36}" presName="background2" presStyleLbl="node2" presStyleIdx="3" presStyleCnt="7"/>
      <dgm:spPr>
        <a:solidFill>
          <a:schemeClr val="accent5">
            <a:lumMod val="60000"/>
            <a:lumOff val="40000"/>
          </a:schemeClr>
        </a:solidFill>
        <a:scene3d>
          <a:camera prst="orthographicFront"/>
          <a:lightRig rig="threePt" dir="t"/>
        </a:scene3d>
        <a:sp3d>
          <a:bevelT/>
        </a:sp3d>
      </dgm:spPr>
    </dgm:pt>
    <dgm:pt modelId="{A617435F-4042-46A1-9407-523AB366E99A}" type="pres">
      <dgm:prSet presAssocID="{20510179-87BE-48F2-8200-121707202F36}" presName="text2" presStyleLbl="fgAcc2" presStyleIdx="3" presStyleCnt="7">
        <dgm:presLayoutVars>
          <dgm:chPref val="3"/>
        </dgm:presLayoutVars>
      </dgm:prSet>
      <dgm:spPr/>
    </dgm:pt>
    <dgm:pt modelId="{A514D7CF-FD9C-466B-B526-1153E4B9EAEC}" type="pres">
      <dgm:prSet presAssocID="{20510179-87BE-48F2-8200-121707202F36}" presName="hierChild3" presStyleCnt="0"/>
      <dgm:spPr/>
    </dgm:pt>
    <dgm:pt modelId="{30BEEDDB-CD7A-4906-B517-60A68706DAE4}" type="pres">
      <dgm:prSet presAssocID="{6BE1F851-2ADC-40BF-8F26-6A458A3F6675}" presName="Name10" presStyleLbl="parChTrans1D2" presStyleIdx="4" presStyleCnt="7"/>
      <dgm:spPr/>
    </dgm:pt>
    <dgm:pt modelId="{29236C01-F094-43D2-8504-0B3739CF868D}" type="pres">
      <dgm:prSet presAssocID="{1EB740C1-62D7-4C29-B1A2-45C599FB220E}" presName="hierRoot2" presStyleCnt="0"/>
      <dgm:spPr/>
    </dgm:pt>
    <dgm:pt modelId="{643EBB92-4BF7-473D-BA75-1C33F25E52C1}" type="pres">
      <dgm:prSet presAssocID="{1EB740C1-62D7-4C29-B1A2-45C599FB220E}" presName="composite2" presStyleCnt="0"/>
      <dgm:spPr/>
    </dgm:pt>
    <dgm:pt modelId="{D22196A9-F808-4C42-A412-82F76721719C}" type="pres">
      <dgm:prSet presAssocID="{1EB740C1-62D7-4C29-B1A2-45C599FB220E}" presName="background2" presStyleLbl="node2" presStyleIdx="4" presStyleCnt="7"/>
      <dgm:spPr>
        <a:solidFill>
          <a:schemeClr val="tx2">
            <a:lumMod val="60000"/>
            <a:lumOff val="40000"/>
          </a:schemeClr>
        </a:solidFill>
        <a:scene3d>
          <a:camera prst="orthographicFront"/>
          <a:lightRig rig="threePt" dir="t"/>
        </a:scene3d>
        <a:sp3d>
          <a:bevelT/>
        </a:sp3d>
      </dgm:spPr>
    </dgm:pt>
    <dgm:pt modelId="{71CDCAAC-85E8-4B09-9582-6C02858EBBCD}" type="pres">
      <dgm:prSet presAssocID="{1EB740C1-62D7-4C29-B1A2-45C599FB220E}" presName="text2" presStyleLbl="fgAcc2" presStyleIdx="4" presStyleCnt="7">
        <dgm:presLayoutVars>
          <dgm:chPref val="3"/>
        </dgm:presLayoutVars>
      </dgm:prSet>
      <dgm:spPr/>
    </dgm:pt>
    <dgm:pt modelId="{0C33C6A8-EC82-4C86-B393-6C2D0932A9C6}" type="pres">
      <dgm:prSet presAssocID="{1EB740C1-62D7-4C29-B1A2-45C599FB220E}" presName="hierChild3" presStyleCnt="0"/>
      <dgm:spPr/>
    </dgm:pt>
    <dgm:pt modelId="{7367AA39-F671-4708-899E-0304297AEADE}" type="pres">
      <dgm:prSet presAssocID="{A61EEA3A-1FA2-47F6-90E1-5FABB59C93EC}" presName="Name10" presStyleLbl="parChTrans1D2" presStyleIdx="5" presStyleCnt="7"/>
      <dgm:spPr/>
    </dgm:pt>
    <dgm:pt modelId="{3E85995D-EFD4-4B3B-9E9E-C26A1AE91465}" type="pres">
      <dgm:prSet presAssocID="{1C637F07-D858-46AA-BD64-D151A4870F8F}" presName="hierRoot2" presStyleCnt="0"/>
      <dgm:spPr/>
    </dgm:pt>
    <dgm:pt modelId="{E2B84697-A0CE-49C8-B83F-C0C89F47125B}" type="pres">
      <dgm:prSet presAssocID="{1C637F07-D858-46AA-BD64-D151A4870F8F}" presName="composite2" presStyleCnt="0"/>
      <dgm:spPr/>
    </dgm:pt>
    <dgm:pt modelId="{C82E893E-C055-4322-A06B-205001B29E1F}" type="pres">
      <dgm:prSet presAssocID="{1C637F07-D858-46AA-BD64-D151A4870F8F}" presName="background2" presStyleLbl="node2" presStyleIdx="5" presStyleCnt="7"/>
      <dgm:spPr>
        <a:solidFill>
          <a:schemeClr val="bg2">
            <a:lumMod val="50000"/>
          </a:schemeClr>
        </a:solidFill>
        <a:scene3d>
          <a:camera prst="orthographicFront"/>
          <a:lightRig rig="threePt" dir="t"/>
        </a:scene3d>
        <a:sp3d>
          <a:bevelT/>
        </a:sp3d>
      </dgm:spPr>
    </dgm:pt>
    <dgm:pt modelId="{D7869AE1-23F8-4F38-BEB2-1E434FB6358D}" type="pres">
      <dgm:prSet presAssocID="{1C637F07-D858-46AA-BD64-D151A4870F8F}" presName="text2" presStyleLbl="fgAcc2" presStyleIdx="5" presStyleCnt="7">
        <dgm:presLayoutVars>
          <dgm:chPref val="3"/>
        </dgm:presLayoutVars>
      </dgm:prSet>
      <dgm:spPr/>
    </dgm:pt>
    <dgm:pt modelId="{C1439AD7-7EA3-48A7-B9D2-75DE4E9EC1D3}" type="pres">
      <dgm:prSet presAssocID="{1C637F07-D858-46AA-BD64-D151A4870F8F}" presName="hierChild3" presStyleCnt="0"/>
      <dgm:spPr/>
    </dgm:pt>
    <dgm:pt modelId="{3B19FF03-8D32-40F1-9594-844E5EA3D8FF}" type="pres">
      <dgm:prSet presAssocID="{A031B60B-71F6-498C-9B0E-86D795777DAE}" presName="Name10" presStyleLbl="parChTrans1D2" presStyleIdx="6" presStyleCnt="7"/>
      <dgm:spPr/>
    </dgm:pt>
    <dgm:pt modelId="{9C2E5D74-29CC-46EB-8E10-FF4836694CCE}" type="pres">
      <dgm:prSet presAssocID="{0AE041B4-3234-4C88-9998-DE76B9A109FD}" presName="hierRoot2" presStyleCnt="0"/>
      <dgm:spPr/>
    </dgm:pt>
    <dgm:pt modelId="{6C978FD2-A94C-46F2-AF29-1E7E013AF13D}" type="pres">
      <dgm:prSet presAssocID="{0AE041B4-3234-4C88-9998-DE76B9A109FD}" presName="composite2" presStyleCnt="0"/>
      <dgm:spPr/>
    </dgm:pt>
    <dgm:pt modelId="{5568F23E-D7CB-46EC-BFF1-614C574FCE99}" type="pres">
      <dgm:prSet presAssocID="{0AE041B4-3234-4C88-9998-DE76B9A109FD}" presName="background2" presStyleLbl="node2" presStyleIdx="6" presStyleCnt="7"/>
      <dgm:spPr>
        <a:solidFill>
          <a:srgbClr val="B482DA"/>
        </a:solidFill>
        <a:scene3d>
          <a:camera prst="orthographicFront"/>
          <a:lightRig rig="threePt" dir="t"/>
        </a:scene3d>
        <a:sp3d>
          <a:bevelT/>
        </a:sp3d>
      </dgm:spPr>
    </dgm:pt>
    <dgm:pt modelId="{0AB72960-9CA2-44E8-9617-2FDD157E2A20}" type="pres">
      <dgm:prSet presAssocID="{0AE041B4-3234-4C88-9998-DE76B9A109FD}" presName="text2" presStyleLbl="fgAcc2" presStyleIdx="6" presStyleCnt="7">
        <dgm:presLayoutVars>
          <dgm:chPref val="3"/>
        </dgm:presLayoutVars>
      </dgm:prSet>
      <dgm:spPr/>
    </dgm:pt>
    <dgm:pt modelId="{BE97B9BC-14A7-49AC-B321-EC68EE61AE67}" type="pres">
      <dgm:prSet presAssocID="{0AE041B4-3234-4C88-9998-DE76B9A109FD}" presName="hierChild3" presStyleCnt="0"/>
      <dgm:spPr/>
    </dgm:pt>
  </dgm:ptLst>
  <dgm:cxnLst>
    <dgm:cxn modelId="{5DF5D116-5194-4034-9CE5-4F94AC6CB261}" srcId="{41DBEA3B-56C6-416D-AA45-B48E46E19D5D}" destId="{0AE041B4-3234-4C88-9998-DE76B9A109FD}" srcOrd="6" destOrd="0" parTransId="{A031B60B-71F6-498C-9B0E-86D795777DAE}" sibTransId="{1F0DB801-9771-4A9E-AE9C-7F2E811E08C4}"/>
    <dgm:cxn modelId="{8AC96033-9AAA-4C0E-9B92-E5C8AD23DABA}" type="presOf" srcId="{41DBEA3B-56C6-416D-AA45-B48E46E19D5D}" destId="{AAF3B3CB-D8C0-457B-889E-5D0D35E4EE8A}" srcOrd="0" destOrd="0" presId="urn:microsoft.com/office/officeart/2005/8/layout/hierarchy1"/>
    <dgm:cxn modelId="{C2DB5C47-2599-40F3-BB2C-D58E94416223}" type="presOf" srcId="{A031B60B-71F6-498C-9B0E-86D795777DAE}" destId="{3B19FF03-8D32-40F1-9594-844E5EA3D8FF}" srcOrd="0" destOrd="0" presId="urn:microsoft.com/office/officeart/2005/8/layout/hierarchy1"/>
    <dgm:cxn modelId="{7D8B8367-5380-4905-AC51-5D3056452687}" type="presOf" srcId="{20510179-87BE-48F2-8200-121707202F36}" destId="{A617435F-4042-46A1-9407-523AB366E99A}" srcOrd="0" destOrd="0" presId="urn:microsoft.com/office/officeart/2005/8/layout/hierarchy1"/>
    <dgm:cxn modelId="{8D2F866F-B791-4DAC-A045-F26BB89337B5}" type="presOf" srcId="{A61EEA3A-1FA2-47F6-90E1-5FABB59C93EC}" destId="{7367AA39-F671-4708-899E-0304297AEADE}" srcOrd="0" destOrd="0" presId="urn:microsoft.com/office/officeart/2005/8/layout/hierarchy1"/>
    <dgm:cxn modelId="{DDE70670-A732-453A-ABB4-03C85AE736AE}" type="presOf" srcId="{FC751787-4CBD-436D-801B-5E3104AADBC7}" destId="{61C6D36A-3F7F-4060-A41F-AC0757E02EBE}" srcOrd="0" destOrd="0" presId="urn:microsoft.com/office/officeart/2005/8/layout/hierarchy1"/>
    <dgm:cxn modelId="{6E546557-0E15-4C28-B63E-2986EE5698E4}" type="presOf" srcId="{EE8DAEC5-91B1-43D2-ACEE-64E36732765B}" destId="{80A4E8CA-E660-4DEE-A3FB-3CB443EBD5C4}" srcOrd="0" destOrd="0" presId="urn:microsoft.com/office/officeart/2005/8/layout/hierarchy1"/>
    <dgm:cxn modelId="{5E4DA27A-2323-42B2-A9DA-9B08F68237E6}" type="presOf" srcId="{46DF1311-D28A-4640-A6F8-E512DB85BC22}" destId="{BDEE045A-9AD3-48E7-9E0D-B54023784254}" srcOrd="0" destOrd="0" presId="urn:microsoft.com/office/officeart/2005/8/layout/hierarchy1"/>
    <dgm:cxn modelId="{B04A3E7B-0F5B-4C13-83B6-79C29F14684C}" type="presOf" srcId="{0AE041B4-3234-4C88-9998-DE76B9A109FD}" destId="{0AB72960-9CA2-44E8-9617-2FDD157E2A20}" srcOrd="0" destOrd="0" presId="urn:microsoft.com/office/officeart/2005/8/layout/hierarchy1"/>
    <dgm:cxn modelId="{F502CC7D-6A81-4C04-91B3-105BB694F07F}" type="presOf" srcId="{22C1B16A-B858-4497-ABC1-EE4A7A9FE0BD}" destId="{69563D0E-BAD1-47F3-9222-FEA609DA4689}" srcOrd="0" destOrd="0" presId="urn:microsoft.com/office/officeart/2005/8/layout/hierarchy1"/>
    <dgm:cxn modelId="{32C4047E-4FB8-4F03-BE95-0E0C8AD0D155}" type="presOf" srcId="{1C637F07-D858-46AA-BD64-D151A4870F8F}" destId="{D7869AE1-23F8-4F38-BEB2-1E434FB6358D}" srcOrd="0" destOrd="0" presId="urn:microsoft.com/office/officeart/2005/8/layout/hierarchy1"/>
    <dgm:cxn modelId="{3281217E-B4EE-4408-9E87-CE16AB61595F}" srcId="{41DBEA3B-56C6-416D-AA45-B48E46E19D5D}" destId="{20510179-87BE-48F2-8200-121707202F36}" srcOrd="3" destOrd="0" parTransId="{FC751787-4CBD-436D-801B-5E3104AADBC7}" sibTransId="{8473DD7B-8F6A-4B4C-881C-A141515A1FC8}"/>
    <dgm:cxn modelId="{1BF11787-4069-4340-8AD8-99975619FF07}" srcId="{41DBEA3B-56C6-416D-AA45-B48E46E19D5D}" destId="{EE8DAEC5-91B1-43D2-ACEE-64E36732765B}" srcOrd="2" destOrd="0" parTransId="{F035CD7B-45F3-4BE1-B0F3-92D4F74D212A}" sibTransId="{3A51DD01-BC17-4706-874F-759B9C67C889}"/>
    <dgm:cxn modelId="{B56F489A-43B8-48B3-88B3-6C5D816D66E0}" type="presOf" srcId="{3BF69770-42D8-49BF-9251-EFD979FA427F}" destId="{0EB6D572-1644-435D-94FE-90510A2AD1A9}" srcOrd="0" destOrd="0" presId="urn:microsoft.com/office/officeart/2005/8/layout/hierarchy1"/>
    <dgm:cxn modelId="{F61B2EA8-51A1-40C6-8768-AD9934734911}" type="presOf" srcId="{1EB740C1-62D7-4C29-B1A2-45C599FB220E}" destId="{71CDCAAC-85E8-4B09-9582-6C02858EBBCD}" srcOrd="0" destOrd="0" presId="urn:microsoft.com/office/officeart/2005/8/layout/hierarchy1"/>
    <dgm:cxn modelId="{99C0D3AA-A5C3-4D2D-BE73-A63E3B0B72FC}" type="presOf" srcId="{6BE1F851-2ADC-40BF-8F26-6A458A3F6675}" destId="{30BEEDDB-CD7A-4906-B517-60A68706DAE4}" srcOrd="0" destOrd="0" presId="urn:microsoft.com/office/officeart/2005/8/layout/hierarchy1"/>
    <dgm:cxn modelId="{0EEA92AF-8E3F-4C81-9506-2334F1F6B512}" type="presOf" srcId="{F035CD7B-45F3-4BE1-B0F3-92D4F74D212A}" destId="{304C3A33-7459-47A7-8C86-4DCFEC5FBD33}" srcOrd="0" destOrd="0" presId="urn:microsoft.com/office/officeart/2005/8/layout/hierarchy1"/>
    <dgm:cxn modelId="{51D6CDCA-6BFF-423F-A7B2-3A15D4B527AF}" srcId="{3BF69770-42D8-49BF-9251-EFD979FA427F}" destId="{41DBEA3B-56C6-416D-AA45-B48E46E19D5D}" srcOrd="0" destOrd="0" parTransId="{7A82FD09-2229-4794-AE38-58692D3D5FB6}" sibTransId="{789C3661-F336-4AD2-8DED-DEBEDAE76415}"/>
    <dgm:cxn modelId="{04E9A5DA-78D4-4C5C-9E71-9AC6FAD33038}" srcId="{41DBEA3B-56C6-416D-AA45-B48E46E19D5D}" destId="{1C637F07-D858-46AA-BD64-D151A4870F8F}" srcOrd="5" destOrd="0" parTransId="{A61EEA3A-1FA2-47F6-90E1-5FABB59C93EC}" sibTransId="{13041CF4-C452-4956-8B3A-5ED7333C6596}"/>
    <dgm:cxn modelId="{F2DBFCDA-353F-4C5B-B503-EA680F25242A}" srcId="{41DBEA3B-56C6-416D-AA45-B48E46E19D5D}" destId="{1EB740C1-62D7-4C29-B1A2-45C599FB220E}" srcOrd="4" destOrd="0" parTransId="{6BE1F851-2ADC-40BF-8F26-6A458A3F6675}" sibTransId="{4547E218-A067-4054-AFB9-E4E42E0C8E54}"/>
    <dgm:cxn modelId="{7E0059E6-3A74-4952-A031-23837B9B1DCA}" srcId="{41DBEA3B-56C6-416D-AA45-B48E46E19D5D}" destId="{22C1B16A-B858-4497-ABC1-EE4A7A9FE0BD}" srcOrd="1" destOrd="0" parTransId="{711F7D84-76F9-4987-B70C-E1F40FA7671D}" sibTransId="{D0F69F9B-9FED-400D-A2E8-DB4FCDF58C54}"/>
    <dgm:cxn modelId="{E2EFC4ED-0FAA-4E21-B5D7-70A0E8E2EC7F}" type="presOf" srcId="{711F7D84-76F9-4987-B70C-E1F40FA7671D}" destId="{6563A8B0-4E82-42E3-9AE6-26B0C767A90A}" srcOrd="0" destOrd="0" presId="urn:microsoft.com/office/officeart/2005/8/layout/hierarchy1"/>
    <dgm:cxn modelId="{B649DBF2-3739-4C46-92AB-1471CCA849F5}" type="presOf" srcId="{44F61684-890A-44B5-844A-2764D1CCD8D1}" destId="{F7752FE5-F3B3-4453-8C45-40EA69942DE8}" srcOrd="0" destOrd="0" presId="urn:microsoft.com/office/officeart/2005/8/layout/hierarchy1"/>
    <dgm:cxn modelId="{C9F538F6-6D8F-4655-B7A6-384F1BA792FD}" srcId="{41DBEA3B-56C6-416D-AA45-B48E46E19D5D}" destId="{46DF1311-D28A-4640-A6F8-E512DB85BC22}" srcOrd="0" destOrd="0" parTransId="{44F61684-890A-44B5-844A-2764D1CCD8D1}" sibTransId="{158AEB9A-6C49-4569-B289-B6E37277E9B0}"/>
    <dgm:cxn modelId="{F343AF82-7B7E-495F-8173-9CCDCD62F4A6}" type="presParOf" srcId="{0EB6D572-1644-435D-94FE-90510A2AD1A9}" destId="{8EBAEDB5-4216-4926-BC4C-F697FF632837}" srcOrd="0" destOrd="0" presId="urn:microsoft.com/office/officeart/2005/8/layout/hierarchy1"/>
    <dgm:cxn modelId="{DD11E38A-0365-493A-9CCA-B79CED89DCB3}" type="presParOf" srcId="{8EBAEDB5-4216-4926-BC4C-F697FF632837}" destId="{963793A4-B03B-4A8C-AF64-A609E84740AC}" srcOrd="0" destOrd="0" presId="urn:microsoft.com/office/officeart/2005/8/layout/hierarchy1"/>
    <dgm:cxn modelId="{B13FF7E1-7C73-4C50-883E-561E03B77253}" type="presParOf" srcId="{963793A4-B03B-4A8C-AF64-A609E84740AC}" destId="{37766F26-D884-492C-89CF-AFF126E5CF0E}" srcOrd="0" destOrd="0" presId="urn:microsoft.com/office/officeart/2005/8/layout/hierarchy1"/>
    <dgm:cxn modelId="{AB6006CD-72F0-4A6D-9E1B-935DB41081D3}" type="presParOf" srcId="{963793A4-B03B-4A8C-AF64-A609E84740AC}" destId="{AAF3B3CB-D8C0-457B-889E-5D0D35E4EE8A}" srcOrd="1" destOrd="0" presId="urn:microsoft.com/office/officeart/2005/8/layout/hierarchy1"/>
    <dgm:cxn modelId="{74A7E8DC-5099-422F-ACFA-82B358D89732}" type="presParOf" srcId="{8EBAEDB5-4216-4926-BC4C-F697FF632837}" destId="{FC5AFE13-6E3B-4418-AA83-42ADF851E9D8}" srcOrd="1" destOrd="0" presId="urn:microsoft.com/office/officeart/2005/8/layout/hierarchy1"/>
    <dgm:cxn modelId="{74202ED9-184C-4987-AC89-93E385E0CE94}" type="presParOf" srcId="{FC5AFE13-6E3B-4418-AA83-42ADF851E9D8}" destId="{F7752FE5-F3B3-4453-8C45-40EA69942DE8}" srcOrd="0" destOrd="0" presId="urn:microsoft.com/office/officeart/2005/8/layout/hierarchy1"/>
    <dgm:cxn modelId="{9B95AF3D-9A4D-4221-9CE5-CCC8F4218FC6}" type="presParOf" srcId="{FC5AFE13-6E3B-4418-AA83-42ADF851E9D8}" destId="{2D6FDC35-2ABF-4847-92AA-B2B90BFF7193}" srcOrd="1" destOrd="0" presId="urn:microsoft.com/office/officeart/2005/8/layout/hierarchy1"/>
    <dgm:cxn modelId="{2F3A69C6-3C01-4600-822C-B15420676EFD}" type="presParOf" srcId="{2D6FDC35-2ABF-4847-92AA-B2B90BFF7193}" destId="{42F98BB3-ED97-4E26-96CA-D6876145F039}" srcOrd="0" destOrd="0" presId="urn:microsoft.com/office/officeart/2005/8/layout/hierarchy1"/>
    <dgm:cxn modelId="{43C41F58-9AE7-40F1-A846-A420931BE752}" type="presParOf" srcId="{42F98BB3-ED97-4E26-96CA-D6876145F039}" destId="{8F7A17EA-0373-4960-8A55-A37AAED5CB99}" srcOrd="0" destOrd="0" presId="urn:microsoft.com/office/officeart/2005/8/layout/hierarchy1"/>
    <dgm:cxn modelId="{DFB87685-0B8A-4804-929E-45C3A5A0E648}" type="presParOf" srcId="{42F98BB3-ED97-4E26-96CA-D6876145F039}" destId="{BDEE045A-9AD3-48E7-9E0D-B54023784254}" srcOrd="1" destOrd="0" presId="urn:microsoft.com/office/officeart/2005/8/layout/hierarchy1"/>
    <dgm:cxn modelId="{F8F391B4-3863-4C8B-B7F2-A4B11C8C7D31}" type="presParOf" srcId="{2D6FDC35-2ABF-4847-92AA-B2B90BFF7193}" destId="{0115629F-58BB-4F4F-B445-3FCBBB3E6C49}" srcOrd="1" destOrd="0" presId="urn:microsoft.com/office/officeart/2005/8/layout/hierarchy1"/>
    <dgm:cxn modelId="{C576DEEE-1008-432C-BC03-41D7CE9E1406}" type="presParOf" srcId="{FC5AFE13-6E3B-4418-AA83-42ADF851E9D8}" destId="{6563A8B0-4E82-42E3-9AE6-26B0C767A90A}" srcOrd="2" destOrd="0" presId="urn:microsoft.com/office/officeart/2005/8/layout/hierarchy1"/>
    <dgm:cxn modelId="{3713CFD7-003B-4390-9037-E0961FE01B2F}" type="presParOf" srcId="{FC5AFE13-6E3B-4418-AA83-42ADF851E9D8}" destId="{83D4005C-C7AC-49C2-9B26-4A917ABDE667}" srcOrd="3" destOrd="0" presId="urn:microsoft.com/office/officeart/2005/8/layout/hierarchy1"/>
    <dgm:cxn modelId="{C9DEC188-F89E-42DC-AAC3-916C31210518}" type="presParOf" srcId="{83D4005C-C7AC-49C2-9B26-4A917ABDE667}" destId="{1CC6679E-F3C4-4778-B5BA-D5B984B19BC7}" srcOrd="0" destOrd="0" presId="urn:microsoft.com/office/officeart/2005/8/layout/hierarchy1"/>
    <dgm:cxn modelId="{E3278A69-DBF7-4098-92CB-FDBFC2DE2D7D}" type="presParOf" srcId="{1CC6679E-F3C4-4778-B5BA-D5B984B19BC7}" destId="{ED8CB594-A7C9-447E-90B3-73FE57B201AB}" srcOrd="0" destOrd="0" presId="urn:microsoft.com/office/officeart/2005/8/layout/hierarchy1"/>
    <dgm:cxn modelId="{872CED9A-1C9A-44FE-A117-D6D27C13FB10}" type="presParOf" srcId="{1CC6679E-F3C4-4778-B5BA-D5B984B19BC7}" destId="{69563D0E-BAD1-47F3-9222-FEA609DA4689}" srcOrd="1" destOrd="0" presId="urn:microsoft.com/office/officeart/2005/8/layout/hierarchy1"/>
    <dgm:cxn modelId="{AB29044C-8BDF-4C13-9B03-B649E4E7AB55}" type="presParOf" srcId="{83D4005C-C7AC-49C2-9B26-4A917ABDE667}" destId="{F5F26AF8-27C3-4156-8C2A-E78DC9DCDF0F}" srcOrd="1" destOrd="0" presId="urn:microsoft.com/office/officeart/2005/8/layout/hierarchy1"/>
    <dgm:cxn modelId="{3F2DCA6B-CADC-4D47-BAD2-2A24195E504A}" type="presParOf" srcId="{FC5AFE13-6E3B-4418-AA83-42ADF851E9D8}" destId="{304C3A33-7459-47A7-8C86-4DCFEC5FBD33}" srcOrd="4" destOrd="0" presId="urn:microsoft.com/office/officeart/2005/8/layout/hierarchy1"/>
    <dgm:cxn modelId="{8A830EE4-9FDF-44AA-912E-5EB3ED4B6064}" type="presParOf" srcId="{FC5AFE13-6E3B-4418-AA83-42ADF851E9D8}" destId="{642DC3F5-0A31-4C10-82FB-B2086915A4AF}" srcOrd="5" destOrd="0" presId="urn:microsoft.com/office/officeart/2005/8/layout/hierarchy1"/>
    <dgm:cxn modelId="{BCF01AD5-EE27-42DC-85B8-8900CE444544}" type="presParOf" srcId="{642DC3F5-0A31-4C10-82FB-B2086915A4AF}" destId="{D3E7A18C-1B66-44C4-A6F2-93B006E79857}" srcOrd="0" destOrd="0" presId="urn:microsoft.com/office/officeart/2005/8/layout/hierarchy1"/>
    <dgm:cxn modelId="{60FA0B3A-0814-45C7-9E8E-7FE04CD268B4}" type="presParOf" srcId="{D3E7A18C-1B66-44C4-A6F2-93B006E79857}" destId="{F20CFC89-9AB4-4E80-8344-8B8C2E4B2FF9}" srcOrd="0" destOrd="0" presId="urn:microsoft.com/office/officeart/2005/8/layout/hierarchy1"/>
    <dgm:cxn modelId="{AC47A851-9A2F-407F-89C3-5D4652C8EE7B}" type="presParOf" srcId="{D3E7A18C-1B66-44C4-A6F2-93B006E79857}" destId="{80A4E8CA-E660-4DEE-A3FB-3CB443EBD5C4}" srcOrd="1" destOrd="0" presId="urn:microsoft.com/office/officeart/2005/8/layout/hierarchy1"/>
    <dgm:cxn modelId="{1548BC57-137D-4F5E-A638-45EFE02763E8}" type="presParOf" srcId="{642DC3F5-0A31-4C10-82FB-B2086915A4AF}" destId="{14AA90C1-145D-410C-ADB2-ADC89FAC2481}" srcOrd="1" destOrd="0" presId="urn:microsoft.com/office/officeart/2005/8/layout/hierarchy1"/>
    <dgm:cxn modelId="{CFD6802B-9982-41D6-9F9B-8D7F7CDCA807}" type="presParOf" srcId="{FC5AFE13-6E3B-4418-AA83-42ADF851E9D8}" destId="{61C6D36A-3F7F-4060-A41F-AC0757E02EBE}" srcOrd="6" destOrd="0" presId="urn:microsoft.com/office/officeart/2005/8/layout/hierarchy1"/>
    <dgm:cxn modelId="{A095DFD9-28AC-4B07-A855-C621785AF517}" type="presParOf" srcId="{FC5AFE13-6E3B-4418-AA83-42ADF851E9D8}" destId="{6373A567-D578-48B7-8444-9A55F65598DC}" srcOrd="7" destOrd="0" presId="urn:microsoft.com/office/officeart/2005/8/layout/hierarchy1"/>
    <dgm:cxn modelId="{006AC659-6E9B-4C29-8593-E364141955FF}" type="presParOf" srcId="{6373A567-D578-48B7-8444-9A55F65598DC}" destId="{BB007FFC-CEBD-4BCB-A17D-21EDA89CE9EB}" srcOrd="0" destOrd="0" presId="urn:microsoft.com/office/officeart/2005/8/layout/hierarchy1"/>
    <dgm:cxn modelId="{B9B3876F-6A6B-4BC4-B184-FF2049B10ABB}" type="presParOf" srcId="{BB007FFC-CEBD-4BCB-A17D-21EDA89CE9EB}" destId="{61B60AF3-9C0A-4B6B-BFB1-4C24641F9C99}" srcOrd="0" destOrd="0" presId="urn:microsoft.com/office/officeart/2005/8/layout/hierarchy1"/>
    <dgm:cxn modelId="{6D70C6F4-F8D2-48CD-B080-0022FFCF40B6}" type="presParOf" srcId="{BB007FFC-CEBD-4BCB-A17D-21EDA89CE9EB}" destId="{A617435F-4042-46A1-9407-523AB366E99A}" srcOrd="1" destOrd="0" presId="urn:microsoft.com/office/officeart/2005/8/layout/hierarchy1"/>
    <dgm:cxn modelId="{18602EB0-4CD1-4B15-8DDC-1DAB81DDA33B}" type="presParOf" srcId="{6373A567-D578-48B7-8444-9A55F65598DC}" destId="{A514D7CF-FD9C-466B-B526-1153E4B9EAEC}" srcOrd="1" destOrd="0" presId="urn:microsoft.com/office/officeart/2005/8/layout/hierarchy1"/>
    <dgm:cxn modelId="{761867F9-2D54-431E-A40A-D9459A4B8F1A}" type="presParOf" srcId="{FC5AFE13-6E3B-4418-AA83-42ADF851E9D8}" destId="{30BEEDDB-CD7A-4906-B517-60A68706DAE4}" srcOrd="8" destOrd="0" presId="urn:microsoft.com/office/officeart/2005/8/layout/hierarchy1"/>
    <dgm:cxn modelId="{9488F0CE-9401-4B8A-B4C8-59BF78B2ECFF}" type="presParOf" srcId="{FC5AFE13-6E3B-4418-AA83-42ADF851E9D8}" destId="{29236C01-F094-43D2-8504-0B3739CF868D}" srcOrd="9" destOrd="0" presId="urn:microsoft.com/office/officeart/2005/8/layout/hierarchy1"/>
    <dgm:cxn modelId="{BE079D98-A7C8-4DC8-A6CD-3E770B04B0BD}" type="presParOf" srcId="{29236C01-F094-43D2-8504-0B3739CF868D}" destId="{643EBB92-4BF7-473D-BA75-1C33F25E52C1}" srcOrd="0" destOrd="0" presId="urn:microsoft.com/office/officeart/2005/8/layout/hierarchy1"/>
    <dgm:cxn modelId="{5120856F-750C-4363-83EE-EF9774468159}" type="presParOf" srcId="{643EBB92-4BF7-473D-BA75-1C33F25E52C1}" destId="{D22196A9-F808-4C42-A412-82F76721719C}" srcOrd="0" destOrd="0" presId="urn:microsoft.com/office/officeart/2005/8/layout/hierarchy1"/>
    <dgm:cxn modelId="{5FE63239-7B0F-46A6-BB18-9CD45992B9EA}" type="presParOf" srcId="{643EBB92-4BF7-473D-BA75-1C33F25E52C1}" destId="{71CDCAAC-85E8-4B09-9582-6C02858EBBCD}" srcOrd="1" destOrd="0" presId="urn:microsoft.com/office/officeart/2005/8/layout/hierarchy1"/>
    <dgm:cxn modelId="{13A5A488-BBEC-42FB-86DD-538FBBAE9061}" type="presParOf" srcId="{29236C01-F094-43D2-8504-0B3739CF868D}" destId="{0C33C6A8-EC82-4C86-B393-6C2D0932A9C6}" srcOrd="1" destOrd="0" presId="urn:microsoft.com/office/officeart/2005/8/layout/hierarchy1"/>
    <dgm:cxn modelId="{D64935E3-7D58-4770-B2DF-E62761002B2B}" type="presParOf" srcId="{FC5AFE13-6E3B-4418-AA83-42ADF851E9D8}" destId="{7367AA39-F671-4708-899E-0304297AEADE}" srcOrd="10" destOrd="0" presId="urn:microsoft.com/office/officeart/2005/8/layout/hierarchy1"/>
    <dgm:cxn modelId="{F4280352-3096-4360-BCD8-6AA6E8B1197E}" type="presParOf" srcId="{FC5AFE13-6E3B-4418-AA83-42ADF851E9D8}" destId="{3E85995D-EFD4-4B3B-9E9E-C26A1AE91465}" srcOrd="11" destOrd="0" presId="urn:microsoft.com/office/officeart/2005/8/layout/hierarchy1"/>
    <dgm:cxn modelId="{F384B3A0-F4AD-47E0-A2F7-A154AD47CA69}" type="presParOf" srcId="{3E85995D-EFD4-4B3B-9E9E-C26A1AE91465}" destId="{E2B84697-A0CE-49C8-B83F-C0C89F47125B}" srcOrd="0" destOrd="0" presId="urn:microsoft.com/office/officeart/2005/8/layout/hierarchy1"/>
    <dgm:cxn modelId="{7B5313B6-1056-425A-A73B-CFD7C7BDFBFC}" type="presParOf" srcId="{E2B84697-A0CE-49C8-B83F-C0C89F47125B}" destId="{C82E893E-C055-4322-A06B-205001B29E1F}" srcOrd="0" destOrd="0" presId="urn:microsoft.com/office/officeart/2005/8/layout/hierarchy1"/>
    <dgm:cxn modelId="{631160B0-A01F-4381-8983-F363AFC39165}" type="presParOf" srcId="{E2B84697-A0CE-49C8-B83F-C0C89F47125B}" destId="{D7869AE1-23F8-4F38-BEB2-1E434FB6358D}" srcOrd="1" destOrd="0" presId="urn:microsoft.com/office/officeart/2005/8/layout/hierarchy1"/>
    <dgm:cxn modelId="{134819B0-5AC6-467C-8C1F-C62E0520E62C}" type="presParOf" srcId="{3E85995D-EFD4-4B3B-9E9E-C26A1AE91465}" destId="{C1439AD7-7EA3-48A7-B9D2-75DE4E9EC1D3}" srcOrd="1" destOrd="0" presId="urn:microsoft.com/office/officeart/2005/8/layout/hierarchy1"/>
    <dgm:cxn modelId="{DD36DCB9-52DE-45C9-9249-781759500CDF}" type="presParOf" srcId="{FC5AFE13-6E3B-4418-AA83-42ADF851E9D8}" destId="{3B19FF03-8D32-40F1-9594-844E5EA3D8FF}" srcOrd="12" destOrd="0" presId="urn:microsoft.com/office/officeart/2005/8/layout/hierarchy1"/>
    <dgm:cxn modelId="{F83C71E9-1FB4-42ED-AA58-E34220497EBF}" type="presParOf" srcId="{FC5AFE13-6E3B-4418-AA83-42ADF851E9D8}" destId="{9C2E5D74-29CC-46EB-8E10-FF4836694CCE}" srcOrd="13" destOrd="0" presId="urn:microsoft.com/office/officeart/2005/8/layout/hierarchy1"/>
    <dgm:cxn modelId="{F5D57B48-AAF8-4501-A90B-A34EA00CD19D}" type="presParOf" srcId="{9C2E5D74-29CC-46EB-8E10-FF4836694CCE}" destId="{6C978FD2-A94C-46F2-AF29-1E7E013AF13D}" srcOrd="0" destOrd="0" presId="urn:microsoft.com/office/officeart/2005/8/layout/hierarchy1"/>
    <dgm:cxn modelId="{B1689768-8790-482F-8E01-3BDE3CAF7350}" type="presParOf" srcId="{6C978FD2-A94C-46F2-AF29-1E7E013AF13D}" destId="{5568F23E-D7CB-46EC-BFF1-614C574FCE99}" srcOrd="0" destOrd="0" presId="urn:microsoft.com/office/officeart/2005/8/layout/hierarchy1"/>
    <dgm:cxn modelId="{1D543596-8F30-4546-A7B2-20042D584EE8}" type="presParOf" srcId="{6C978FD2-A94C-46F2-AF29-1E7E013AF13D}" destId="{0AB72960-9CA2-44E8-9617-2FDD157E2A20}" srcOrd="1" destOrd="0" presId="urn:microsoft.com/office/officeart/2005/8/layout/hierarchy1"/>
    <dgm:cxn modelId="{B2BFF388-6E56-4A00-A749-B9ADBAF50FA9}" type="presParOf" srcId="{9C2E5D74-29CC-46EB-8E10-FF4836694CCE}" destId="{BE97B9BC-14A7-49AC-B321-EC68EE61AE6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DD76493-DFAC-44AD-9A7D-D496890CC1AE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23DF5A3D-9931-4404-A929-85B3F8C2FE67}">
      <dgm:prSet phldrT="[Text]"/>
      <dgm:spPr/>
      <dgm:t>
        <a:bodyPr/>
        <a:lstStyle/>
        <a:p>
          <a:endParaRPr lang="en-IN" dirty="0"/>
        </a:p>
      </dgm:t>
    </dgm:pt>
    <dgm:pt modelId="{6BD1A2A2-DC4D-4EA5-93E2-4B81B512F4A7}" type="sibTrans" cxnId="{48447617-FC0D-416C-AFDC-A23395D23A8F}">
      <dgm:prSet/>
      <dgm:spPr/>
      <dgm:t>
        <a:bodyPr/>
        <a:lstStyle/>
        <a:p>
          <a:endParaRPr lang="en-IN"/>
        </a:p>
      </dgm:t>
    </dgm:pt>
    <dgm:pt modelId="{40CE0D6C-1708-4D3F-AF67-D26D62E0FA67}" type="parTrans" cxnId="{48447617-FC0D-416C-AFDC-A23395D23A8F}">
      <dgm:prSet/>
      <dgm:spPr/>
      <dgm:t>
        <a:bodyPr/>
        <a:lstStyle/>
        <a:p>
          <a:endParaRPr lang="en-IN"/>
        </a:p>
      </dgm:t>
    </dgm:pt>
    <dgm:pt modelId="{DD06CCBA-8898-4AFE-9508-6F7B7C098299}">
      <dgm:prSet phldrT="[Text]"/>
      <dgm:spPr/>
      <dgm:t>
        <a:bodyPr/>
        <a:lstStyle/>
        <a:p>
          <a:endParaRPr lang="en-IN" dirty="0"/>
        </a:p>
      </dgm:t>
    </dgm:pt>
    <dgm:pt modelId="{3E5A1E98-A9D3-4C05-A70D-8B7CD673D475}" type="parTrans" cxnId="{5254A90A-936D-41E5-AFB0-4E24395B5CD7}">
      <dgm:prSet/>
      <dgm:spPr/>
      <dgm:t>
        <a:bodyPr/>
        <a:lstStyle/>
        <a:p>
          <a:endParaRPr lang="en-IN"/>
        </a:p>
      </dgm:t>
    </dgm:pt>
    <dgm:pt modelId="{7A7A75D7-22FC-4CFE-9856-8ACA32B4DCD7}" type="sibTrans" cxnId="{5254A90A-936D-41E5-AFB0-4E24395B5CD7}">
      <dgm:prSet/>
      <dgm:spPr/>
      <dgm:t>
        <a:bodyPr/>
        <a:lstStyle/>
        <a:p>
          <a:endParaRPr lang="en-IN"/>
        </a:p>
      </dgm:t>
    </dgm:pt>
    <dgm:pt modelId="{5FE6B26A-B1AB-4777-AF95-51A047F7ED25}">
      <dgm:prSet phldrT="[Text]"/>
      <dgm:spPr/>
      <dgm:t>
        <a:bodyPr/>
        <a:lstStyle/>
        <a:p>
          <a:endParaRPr lang="en-IN" dirty="0"/>
        </a:p>
      </dgm:t>
    </dgm:pt>
    <dgm:pt modelId="{4FC29A80-DE4B-4054-AB27-5211EBCAE1E7}" type="parTrans" cxnId="{F3EE4F6F-DB95-4C5C-80B2-5A9C1A83D7DE}">
      <dgm:prSet/>
      <dgm:spPr/>
      <dgm:t>
        <a:bodyPr/>
        <a:lstStyle/>
        <a:p>
          <a:endParaRPr lang="en-IN"/>
        </a:p>
      </dgm:t>
    </dgm:pt>
    <dgm:pt modelId="{17833898-3F7F-4C7C-8F3A-E6371EE9DEA0}" type="sibTrans" cxnId="{F3EE4F6F-DB95-4C5C-80B2-5A9C1A83D7DE}">
      <dgm:prSet/>
      <dgm:spPr/>
      <dgm:t>
        <a:bodyPr/>
        <a:lstStyle/>
        <a:p>
          <a:endParaRPr lang="en-IN"/>
        </a:p>
      </dgm:t>
    </dgm:pt>
    <dgm:pt modelId="{1F55D3EA-34ED-4F21-BD40-538274B23F8B}">
      <dgm:prSet phldrT="[Text]"/>
      <dgm:spPr/>
      <dgm:t>
        <a:bodyPr/>
        <a:lstStyle/>
        <a:p>
          <a:endParaRPr lang="en-IN" dirty="0"/>
        </a:p>
      </dgm:t>
    </dgm:pt>
    <dgm:pt modelId="{C6760B55-D714-4B45-9D68-F85226101956}" type="parTrans" cxnId="{4C3A263B-A303-46D8-9C59-ACBBD07443B1}">
      <dgm:prSet/>
      <dgm:spPr/>
      <dgm:t>
        <a:bodyPr/>
        <a:lstStyle/>
        <a:p>
          <a:endParaRPr lang="en-IN"/>
        </a:p>
      </dgm:t>
    </dgm:pt>
    <dgm:pt modelId="{1B8E6B6C-82FF-49C9-9063-B016F60D0C5F}" type="sibTrans" cxnId="{4C3A263B-A303-46D8-9C59-ACBBD07443B1}">
      <dgm:prSet/>
      <dgm:spPr/>
      <dgm:t>
        <a:bodyPr/>
        <a:lstStyle/>
        <a:p>
          <a:endParaRPr lang="en-IN"/>
        </a:p>
      </dgm:t>
    </dgm:pt>
    <dgm:pt modelId="{0148BF34-11F3-47C3-9CBF-A1324FB893A1}" type="pres">
      <dgm:prSet presAssocID="{BDD76493-DFAC-44AD-9A7D-D496890CC1AE}" presName="arrowDiagram" presStyleCnt="0">
        <dgm:presLayoutVars>
          <dgm:chMax val="5"/>
          <dgm:dir/>
          <dgm:resizeHandles val="exact"/>
        </dgm:presLayoutVars>
      </dgm:prSet>
      <dgm:spPr/>
    </dgm:pt>
    <dgm:pt modelId="{5C8AC3A7-A198-4023-839B-971894D130DE}" type="pres">
      <dgm:prSet presAssocID="{BDD76493-DFAC-44AD-9A7D-D496890CC1AE}" presName="arrow" presStyleLbl="bgShp" presStyleIdx="0" presStyleCnt="1"/>
      <dgm:spPr/>
    </dgm:pt>
    <dgm:pt modelId="{6974B18C-086F-4088-88A5-5799F1C8E023}" type="pres">
      <dgm:prSet presAssocID="{BDD76493-DFAC-44AD-9A7D-D496890CC1AE}" presName="arrowDiagram4" presStyleCnt="0"/>
      <dgm:spPr/>
    </dgm:pt>
    <dgm:pt modelId="{DF877E95-7162-497B-AE82-4B8A1FCBC6C0}" type="pres">
      <dgm:prSet presAssocID="{23DF5A3D-9931-4404-A929-85B3F8C2FE67}" presName="bullet4a" presStyleLbl="node1" presStyleIdx="0" presStyleCnt="4"/>
      <dgm:spPr/>
    </dgm:pt>
    <dgm:pt modelId="{8CC905F9-80B4-4EA8-BDFE-F429BECB2F2A}" type="pres">
      <dgm:prSet presAssocID="{23DF5A3D-9931-4404-A929-85B3F8C2FE67}" presName="textBox4a" presStyleLbl="revTx" presStyleIdx="0" presStyleCnt="4">
        <dgm:presLayoutVars>
          <dgm:bulletEnabled val="1"/>
        </dgm:presLayoutVars>
      </dgm:prSet>
      <dgm:spPr/>
    </dgm:pt>
    <dgm:pt modelId="{3C3D7616-3E47-489D-8031-2897C99214A3}" type="pres">
      <dgm:prSet presAssocID="{DD06CCBA-8898-4AFE-9508-6F7B7C098299}" presName="bullet4b" presStyleLbl="node1" presStyleIdx="1" presStyleCnt="4"/>
      <dgm:spPr/>
    </dgm:pt>
    <dgm:pt modelId="{26759350-C328-4B17-BF6E-27D042994064}" type="pres">
      <dgm:prSet presAssocID="{DD06CCBA-8898-4AFE-9508-6F7B7C098299}" presName="textBox4b" presStyleLbl="revTx" presStyleIdx="1" presStyleCnt="4">
        <dgm:presLayoutVars>
          <dgm:bulletEnabled val="1"/>
        </dgm:presLayoutVars>
      </dgm:prSet>
      <dgm:spPr/>
    </dgm:pt>
    <dgm:pt modelId="{857DC51E-332A-474C-BA23-38EFE2A780DE}" type="pres">
      <dgm:prSet presAssocID="{5FE6B26A-B1AB-4777-AF95-51A047F7ED25}" presName="bullet4c" presStyleLbl="node1" presStyleIdx="2" presStyleCnt="4"/>
      <dgm:spPr/>
    </dgm:pt>
    <dgm:pt modelId="{657B85CE-32F8-4DE6-8AF7-D610EE58173D}" type="pres">
      <dgm:prSet presAssocID="{5FE6B26A-B1AB-4777-AF95-51A047F7ED25}" presName="textBox4c" presStyleLbl="revTx" presStyleIdx="2" presStyleCnt="4">
        <dgm:presLayoutVars>
          <dgm:bulletEnabled val="1"/>
        </dgm:presLayoutVars>
      </dgm:prSet>
      <dgm:spPr/>
    </dgm:pt>
    <dgm:pt modelId="{119D382A-5A44-4EAF-A77D-FE912E843578}" type="pres">
      <dgm:prSet presAssocID="{1F55D3EA-34ED-4F21-BD40-538274B23F8B}" presName="bullet4d" presStyleLbl="node1" presStyleIdx="3" presStyleCnt="4"/>
      <dgm:spPr/>
    </dgm:pt>
    <dgm:pt modelId="{A10A2AC4-1FF3-4D96-B34A-3F8DC2AC21A2}" type="pres">
      <dgm:prSet presAssocID="{1F55D3EA-34ED-4F21-BD40-538274B23F8B}" presName="textBox4d" presStyleLbl="revTx" presStyleIdx="3" presStyleCnt="4">
        <dgm:presLayoutVars>
          <dgm:bulletEnabled val="1"/>
        </dgm:presLayoutVars>
      </dgm:prSet>
      <dgm:spPr/>
    </dgm:pt>
  </dgm:ptLst>
  <dgm:cxnLst>
    <dgm:cxn modelId="{5254A90A-936D-41E5-AFB0-4E24395B5CD7}" srcId="{BDD76493-DFAC-44AD-9A7D-D496890CC1AE}" destId="{DD06CCBA-8898-4AFE-9508-6F7B7C098299}" srcOrd="1" destOrd="0" parTransId="{3E5A1E98-A9D3-4C05-A70D-8B7CD673D475}" sibTransId="{7A7A75D7-22FC-4CFE-9856-8ACA32B4DCD7}"/>
    <dgm:cxn modelId="{48447617-FC0D-416C-AFDC-A23395D23A8F}" srcId="{BDD76493-DFAC-44AD-9A7D-D496890CC1AE}" destId="{23DF5A3D-9931-4404-A929-85B3F8C2FE67}" srcOrd="0" destOrd="0" parTransId="{40CE0D6C-1708-4D3F-AF67-D26D62E0FA67}" sibTransId="{6BD1A2A2-DC4D-4EA5-93E2-4B81B512F4A7}"/>
    <dgm:cxn modelId="{4C3A263B-A303-46D8-9C59-ACBBD07443B1}" srcId="{BDD76493-DFAC-44AD-9A7D-D496890CC1AE}" destId="{1F55D3EA-34ED-4F21-BD40-538274B23F8B}" srcOrd="3" destOrd="0" parTransId="{C6760B55-D714-4B45-9D68-F85226101956}" sibTransId="{1B8E6B6C-82FF-49C9-9063-B016F60D0C5F}"/>
    <dgm:cxn modelId="{0AD54561-D346-4135-B367-04A40AFFB7E2}" type="presOf" srcId="{BDD76493-DFAC-44AD-9A7D-D496890CC1AE}" destId="{0148BF34-11F3-47C3-9CBF-A1324FB893A1}" srcOrd="0" destOrd="0" presId="urn:microsoft.com/office/officeart/2005/8/layout/arrow2"/>
    <dgm:cxn modelId="{F3EE4F6F-DB95-4C5C-80B2-5A9C1A83D7DE}" srcId="{BDD76493-DFAC-44AD-9A7D-D496890CC1AE}" destId="{5FE6B26A-B1AB-4777-AF95-51A047F7ED25}" srcOrd="2" destOrd="0" parTransId="{4FC29A80-DE4B-4054-AB27-5211EBCAE1E7}" sibTransId="{17833898-3F7F-4C7C-8F3A-E6371EE9DEA0}"/>
    <dgm:cxn modelId="{3CF11473-B4D4-42F3-AB08-69CE91FA5993}" type="presOf" srcId="{1F55D3EA-34ED-4F21-BD40-538274B23F8B}" destId="{A10A2AC4-1FF3-4D96-B34A-3F8DC2AC21A2}" srcOrd="0" destOrd="0" presId="urn:microsoft.com/office/officeart/2005/8/layout/arrow2"/>
    <dgm:cxn modelId="{F4CCD285-4210-4A58-9C79-D0197B1522CB}" type="presOf" srcId="{23DF5A3D-9931-4404-A929-85B3F8C2FE67}" destId="{8CC905F9-80B4-4EA8-BDFE-F429BECB2F2A}" srcOrd="0" destOrd="0" presId="urn:microsoft.com/office/officeart/2005/8/layout/arrow2"/>
    <dgm:cxn modelId="{438356CF-6DA0-4091-996D-0F21F2536689}" type="presOf" srcId="{DD06CCBA-8898-4AFE-9508-6F7B7C098299}" destId="{26759350-C328-4B17-BF6E-27D042994064}" srcOrd="0" destOrd="0" presId="urn:microsoft.com/office/officeart/2005/8/layout/arrow2"/>
    <dgm:cxn modelId="{77F810E8-551C-4212-A5A3-43EF544204EC}" type="presOf" srcId="{5FE6B26A-B1AB-4777-AF95-51A047F7ED25}" destId="{657B85CE-32F8-4DE6-8AF7-D610EE58173D}" srcOrd="0" destOrd="0" presId="urn:microsoft.com/office/officeart/2005/8/layout/arrow2"/>
    <dgm:cxn modelId="{99E1027F-A959-4E32-A314-BA211B7F6B7B}" type="presParOf" srcId="{0148BF34-11F3-47C3-9CBF-A1324FB893A1}" destId="{5C8AC3A7-A198-4023-839B-971894D130DE}" srcOrd="0" destOrd="0" presId="urn:microsoft.com/office/officeart/2005/8/layout/arrow2"/>
    <dgm:cxn modelId="{4202861B-7616-436E-9CE4-E1C82EC91DF7}" type="presParOf" srcId="{0148BF34-11F3-47C3-9CBF-A1324FB893A1}" destId="{6974B18C-086F-4088-88A5-5799F1C8E023}" srcOrd="1" destOrd="0" presId="urn:microsoft.com/office/officeart/2005/8/layout/arrow2"/>
    <dgm:cxn modelId="{8283CBAB-5E3C-4B49-9AA2-96388B737433}" type="presParOf" srcId="{6974B18C-086F-4088-88A5-5799F1C8E023}" destId="{DF877E95-7162-497B-AE82-4B8A1FCBC6C0}" srcOrd="0" destOrd="0" presId="urn:microsoft.com/office/officeart/2005/8/layout/arrow2"/>
    <dgm:cxn modelId="{8A061A1E-7256-42B1-85BA-8524FB2BB310}" type="presParOf" srcId="{6974B18C-086F-4088-88A5-5799F1C8E023}" destId="{8CC905F9-80B4-4EA8-BDFE-F429BECB2F2A}" srcOrd="1" destOrd="0" presId="urn:microsoft.com/office/officeart/2005/8/layout/arrow2"/>
    <dgm:cxn modelId="{C4C37B9F-C544-475A-95CD-BEE4DB083BEA}" type="presParOf" srcId="{6974B18C-086F-4088-88A5-5799F1C8E023}" destId="{3C3D7616-3E47-489D-8031-2897C99214A3}" srcOrd="2" destOrd="0" presId="urn:microsoft.com/office/officeart/2005/8/layout/arrow2"/>
    <dgm:cxn modelId="{A4A5BE0F-F219-4268-B84F-3C3AFA15B0B2}" type="presParOf" srcId="{6974B18C-086F-4088-88A5-5799F1C8E023}" destId="{26759350-C328-4B17-BF6E-27D042994064}" srcOrd="3" destOrd="0" presId="urn:microsoft.com/office/officeart/2005/8/layout/arrow2"/>
    <dgm:cxn modelId="{A459E364-DB94-4F84-98B4-7865AB943445}" type="presParOf" srcId="{6974B18C-086F-4088-88A5-5799F1C8E023}" destId="{857DC51E-332A-474C-BA23-38EFE2A780DE}" srcOrd="4" destOrd="0" presId="urn:microsoft.com/office/officeart/2005/8/layout/arrow2"/>
    <dgm:cxn modelId="{C2D6D0E3-EB0F-45AC-A56D-CD63E415DA5B}" type="presParOf" srcId="{6974B18C-086F-4088-88A5-5799F1C8E023}" destId="{657B85CE-32F8-4DE6-8AF7-D610EE58173D}" srcOrd="5" destOrd="0" presId="urn:microsoft.com/office/officeart/2005/8/layout/arrow2"/>
    <dgm:cxn modelId="{E590D355-E792-4472-B6C6-F57550DB4463}" type="presParOf" srcId="{6974B18C-086F-4088-88A5-5799F1C8E023}" destId="{119D382A-5A44-4EAF-A77D-FE912E843578}" srcOrd="6" destOrd="0" presId="urn:microsoft.com/office/officeart/2005/8/layout/arrow2"/>
    <dgm:cxn modelId="{9185E877-8947-4F6D-8671-7EB822942A63}" type="presParOf" srcId="{6974B18C-086F-4088-88A5-5799F1C8E023}" destId="{A10A2AC4-1FF3-4D96-B34A-3F8DC2AC21A2}" srcOrd="7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DD76493-DFAC-44AD-9A7D-D496890CC1AE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23DF5A3D-9931-4404-A929-85B3F8C2FE67}">
      <dgm:prSet phldrT="[Text]"/>
      <dgm:spPr/>
      <dgm:t>
        <a:bodyPr/>
        <a:lstStyle/>
        <a:p>
          <a:endParaRPr lang="en-IN" dirty="0"/>
        </a:p>
      </dgm:t>
    </dgm:pt>
    <dgm:pt modelId="{6BD1A2A2-DC4D-4EA5-93E2-4B81B512F4A7}" type="sibTrans" cxnId="{48447617-FC0D-416C-AFDC-A23395D23A8F}">
      <dgm:prSet/>
      <dgm:spPr/>
      <dgm:t>
        <a:bodyPr/>
        <a:lstStyle/>
        <a:p>
          <a:endParaRPr lang="en-IN"/>
        </a:p>
      </dgm:t>
    </dgm:pt>
    <dgm:pt modelId="{40CE0D6C-1708-4D3F-AF67-D26D62E0FA67}" type="parTrans" cxnId="{48447617-FC0D-416C-AFDC-A23395D23A8F}">
      <dgm:prSet/>
      <dgm:spPr/>
      <dgm:t>
        <a:bodyPr/>
        <a:lstStyle/>
        <a:p>
          <a:endParaRPr lang="en-IN"/>
        </a:p>
      </dgm:t>
    </dgm:pt>
    <dgm:pt modelId="{DD06CCBA-8898-4AFE-9508-6F7B7C098299}">
      <dgm:prSet phldrT="[Text]"/>
      <dgm:spPr/>
      <dgm:t>
        <a:bodyPr/>
        <a:lstStyle/>
        <a:p>
          <a:endParaRPr lang="en-IN" dirty="0"/>
        </a:p>
      </dgm:t>
    </dgm:pt>
    <dgm:pt modelId="{3E5A1E98-A9D3-4C05-A70D-8B7CD673D475}" type="parTrans" cxnId="{5254A90A-936D-41E5-AFB0-4E24395B5CD7}">
      <dgm:prSet/>
      <dgm:spPr/>
      <dgm:t>
        <a:bodyPr/>
        <a:lstStyle/>
        <a:p>
          <a:endParaRPr lang="en-IN"/>
        </a:p>
      </dgm:t>
    </dgm:pt>
    <dgm:pt modelId="{7A7A75D7-22FC-4CFE-9856-8ACA32B4DCD7}" type="sibTrans" cxnId="{5254A90A-936D-41E5-AFB0-4E24395B5CD7}">
      <dgm:prSet/>
      <dgm:spPr/>
      <dgm:t>
        <a:bodyPr/>
        <a:lstStyle/>
        <a:p>
          <a:endParaRPr lang="en-IN"/>
        </a:p>
      </dgm:t>
    </dgm:pt>
    <dgm:pt modelId="{5FE6B26A-B1AB-4777-AF95-51A047F7ED25}">
      <dgm:prSet phldrT="[Text]"/>
      <dgm:spPr/>
      <dgm:t>
        <a:bodyPr/>
        <a:lstStyle/>
        <a:p>
          <a:endParaRPr lang="en-IN" dirty="0"/>
        </a:p>
      </dgm:t>
    </dgm:pt>
    <dgm:pt modelId="{4FC29A80-DE4B-4054-AB27-5211EBCAE1E7}" type="parTrans" cxnId="{F3EE4F6F-DB95-4C5C-80B2-5A9C1A83D7DE}">
      <dgm:prSet/>
      <dgm:spPr/>
      <dgm:t>
        <a:bodyPr/>
        <a:lstStyle/>
        <a:p>
          <a:endParaRPr lang="en-IN"/>
        </a:p>
      </dgm:t>
    </dgm:pt>
    <dgm:pt modelId="{17833898-3F7F-4C7C-8F3A-E6371EE9DEA0}" type="sibTrans" cxnId="{F3EE4F6F-DB95-4C5C-80B2-5A9C1A83D7DE}">
      <dgm:prSet/>
      <dgm:spPr/>
      <dgm:t>
        <a:bodyPr/>
        <a:lstStyle/>
        <a:p>
          <a:endParaRPr lang="en-IN"/>
        </a:p>
      </dgm:t>
    </dgm:pt>
    <dgm:pt modelId="{1F55D3EA-34ED-4F21-BD40-538274B23F8B}">
      <dgm:prSet phldrT="[Text]"/>
      <dgm:spPr/>
      <dgm:t>
        <a:bodyPr/>
        <a:lstStyle/>
        <a:p>
          <a:endParaRPr lang="en-IN" dirty="0"/>
        </a:p>
      </dgm:t>
    </dgm:pt>
    <dgm:pt modelId="{C6760B55-D714-4B45-9D68-F85226101956}" type="parTrans" cxnId="{4C3A263B-A303-46D8-9C59-ACBBD07443B1}">
      <dgm:prSet/>
      <dgm:spPr/>
      <dgm:t>
        <a:bodyPr/>
        <a:lstStyle/>
        <a:p>
          <a:endParaRPr lang="en-IN"/>
        </a:p>
      </dgm:t>
    </dgm:pt>
    <dgm:pt modelId="{1B8E6B6C-82FF-49C9-9063-B016F60D0C5F}" type="sibTrans" cxnId="{4C3A263B-A303-46D8-9C59-ACBBD07443B1}">
      <dgm:prSet/>
      <dgm:spPr/>
      <dgm:t>
        <a:bodyPr/>
        <a:lstStyle/>
        <a:p>
          <a:endParaRPr lang="en-IN"/>
        </a:p>
      </dgm:t>
    </dgm:pt>
    <dgm:pt modelId="{0148BF34-11F3-47C3-9CBF-A1324FB893A1}" type="pres">
      <dgm:prSet presAssocID="{BDD76493-DFAC-44AD-9A7D-D496890CC1AE}" presName="arrowDiagram" presStyleCnt="0">
        <dgm:presLayoutVars>
          <dgm:chMax val="5"/>
          <dgm:dir/>
          <dgm:resizeHandles val="exact"/>
        </dgm:presLayoutVars>
      </dgm:prSet>
      <dgm:spPr/>
    </dgm:pt>
    <dgm:pt modelId="{5C8AC3A7-A198-4023-839B-971894D130DE}" type="pres">
      <dgm:prSet presAssocID="{BDD76493-DFAC-44AD-9A7D-D496890CC1AE}" presName="arrow" presStyleLbl="bgShp" presStyleIdx="0" presStyleCnt="1"/>
      <dgm:spPr/>
    </dgm:pt>
    <dgm:pt modelId="{6974B18C-086F-4088-88A5-5799F1C8E023}" type="pres">
      <dgm:prSet presAssocID="{BDD76493-DFAC-44AD-9A7D-D496890CC1AE}" presName="arrowDiagram4" presStyleCnt="0"/>
      <dgm:spPr/>
    </dgm:pt>
    <dgm:pt modelId="{DF877E95-7162-497B-AE82-4B8A1FCBC6C0}" type="pres">
      <dgm:prSet presAssocID="{23DF5A3D-9931-4404-A929-85B3F8C2FE67}" presName="bullet4a" presStyleLbl="node1" presStyleIdx="0" presStyleCnt="4"/>
      <dgm:spPr/>
    </dgm:pt>
    <dgm:pt modelId="{8CC905F9-80B4-4EA8-BDFE-F429BECB2F2A}" type="pres">
      <dgm:prSet presAssocID="{23DF5A3D-9931-4404-A929-85B3F8C2FE67}" presName="textBox4a" presStyleLbl="revTx" presStyleIdx="0" presStyleCnt="4">
        <dgm:presLayoutVars>
          <dgm:bulletEnabled val="1"/>
        </dgm:presLayoutVars>
      </dgm:prSet>
      <dgm:spPr/>
    </dgm:pt>
    <dgm:pt modelId="{3C3D7616-3E47-489D-8031-2897C99214A3}" type="pres">
      <dgm:prSet presAssocID="{DD06CCBA-8898-4AFE-9508-6F7B7C098299}" presName="bullet4b" presStyleLbl="node1" presStyleIdx="1" presStyleCnt="4"/>
      <dgm:spPr/>
    </dgm:pt>
    <dgm:pt modelId="{26759350-C328-4B17-BF6E-27D042994064}" type="pres">
      <dgm:prSet presAssocID="{DD06CCBA-8898-4AFE-9508-6F7B7C098299}" presName="textBox4b" presStyleLbl="revTx" presStyleIdx="1" presStyleCnt="4">
        <dgm:presLayoutVars>
          <dgm:bulletEnabled val="1"/>
        </dgm:presLayoutVars>
      </dgm:prSet>
      <dgm:spPr/>
    </dgm:pt>
    <dgm:pt modelId="{857DC51E-332A-474C-BA23-38EFE2A780DE}" type="pres">
      <dgm:prSet presAssocID="{5FE6B26A-B1AB-4777-AF95-51A047F7ED25}" presName="bullet4c" presStyleLbl="node1" presStyleIdx="2" presStyleCnt="4"/>
      <dgm:spPr/>
    </dgm:pt>
    <dgm:pt modelId="{657B85CE-32F8-4DE6-8AF7-D610EE58173D}" type="pres">
      <dgm:prSet presAssocID="{5FE6B26A-B1AB-4777-AF95-51A047F7ED25}" presName="textBox4c" presStyleLbl="revTx" presStyleIdx="2" presStyleCnt="4">
        <dgm:presLayoutVars>
          <dgm:bulletEnabled val="1"/>
        </dgm:presLayoutVars>
      </dgm:prSet>
      <dgm:spPr/>
    </dgm:pt>
    <dgm:pt modelId="{119D382A-5A44-4EAF-A77D-FE912E843578}" type="pres">
      <dgm:prSet presAssocID="{1F55D3EA-34ED-4F21-BD40-538274B23F8B}" presName="bullet4d" presStyleLbl="node1" presStyleIdx="3" presStyleCnt="4"/>
      <dgm:spPr/>
    </dgm:pt>
    <dgm:pt modelId="{A10A2AC4-1FF3-4D96-B34A-3F8DC2AC21A2}" type="pres">
      <dgm:prSet presAssocID="{1F55D3EA-34ED-4F21-BD40-538274B23F8B}" presName="textBox4d" presStyleLbl="revTx" presStyleIdx="3" presStyleCnt="4">
        <dgm:presLayoutVars>
          <dgm:bulletEnabled val="1"/>
        </dgm:presLayoutVars>
      </dgm:prSet>
      <dgm:spPr/>
    </dgm:pt>
  </dgm:ptLst>
  <dgm:cxnLst>
    <dgm:cxn modelId="{5254A90A-936D-41E5-AFB0-4E24395B5CD7}" srcId="{BDD76493-DFAC-44AD-9A7D-D496890CC1AE}" destId="{DD06CCBA-8898-4AFE-9508-6F7B7C098299}" srcOrd="1" destOrd="0" parTransId="{3E5A1E98-A9D3-4C05-A70D-8B7CD673D475}" sibTransId="{7A7A75D7-22FC-4CFE-9856-8ACA32B4DCD7}"/>
    <dgm:cxn modelId="{48447617-FC0D-416C-AFDC-A23395D23A8F}" srcId="{BDD76493-DFAC-44AD-9A7D-D496890CC1AE}" destId="{23DF5A3D-9931-4404-A929-85B3F8C2FE67}" srcOrd="0" destOrd="0" parTransId="{40CE0D6C-1708-4D3F-AF67-D26D62E0FA67}" sibTransId="{6BD1A2A2-DC4D-4EA5-93E2-4B81B512F4A7}"/>
    <dgm:cxn modelId="{4C3A263B-A303-46D8-9C59-ACBBD07443B1}" srcId="{BDD76493-DFAC-44AD-9A7D-D496890CC1AE}" destId="{1F55D3EA-34ED-4F21-BD40-538274B23F8B}" srcOrd="3" destOrd="0" parTransId="{C6760B55-D714-4B45-9D68-F85226101956}" sibTransId="{1B8E6B6C-82FF-49C9-9063-B016F60D0C5F}"/>
    <dgm:cxn modelId="{0AD54561-D346-4135-B367-04A40AFFB7E2}" type="presOf" srcId="{BDD76493-DFAC-44AD-9A7D-D496890CC1AE}" destId="{0148BF34-11F3-47C3-9CBF-A1324FB893A1}" srcOrd="0" destOrd="0" presId="urn:microsoft.com/office/officeart/2005/8/layout/arrow2"/>
    <dgm:cxn modelId="{F3EE4F6F-DB95-4C5C-80B2-5A9C1A83D7DE}" srcId="{BDD76493-DFAC-44AD-9A7D-D496890CC1AE}" destId="{5FE6B26A-B1AB-4777-AF95-51A047F7ED25}" srcOrd="2" destOrd="0" parTransId="{4FC29A80-DE4B-4054-AB27-5211EBCAE1E7}" sibTransId="{17833898-3F7F-4C7C-8F3A-E6371EE9DEA0}"/>
    <dgm:cxn modelId="{3CF11473-B4D4-42F3-AB08-69CE91FA5993}" type="presOf" srcId="{1F55D3EA-34ED-4F21-BD40-538274B23F8B}" destId="{A10A2AC4-1FF3-4D96-B34A-3F8DC2AC21A2}" srcOrd="0" destOrd="0" presId="urn:microsoft.com/office/officeart/2005/8/layout/arrow2"/>
    <dgm:cxn modelId="{F4CCD285-4210-4A58-9C79-D0197B1522CB}" type="presOf" srcId="{23DF5A3D-9931-4404-A929-85B3F8C2FE67}" destId="{8CC905F9-80B4-4EA8-BDFE-F429BECB2F2A}" srcOrd="0" destOrd="0" presId="urn:microsoft.com/office/officeart/2005/8/layout/arrow2"/>
    <dgm:cxn modelId="{438356CF-6DA0-4091-996D-0F21F2536689}" type="presOf" srcId="{DD06CCBA-8898-4AFE-9508-6F7B7C098299}" destId="{26759350-C328-4B17-BF6E-27D042994064}" srcOrd="0" destOrd="0" presId="urn:microsoft.com/office/officeart/2005/8/layout/arrow2"/>
    <dgm:cxn modelId="{77F810E8-551C-4212-A5A3-43EF544204EC}" type="presOf" srcId="{5FE6B26A-B1AB-4777-AF95-51A047F7ED25}" destId="{657B85CE-32F8-4DE6-8AF7-D610EE58173D}" srcOrd="0" destOrd="0" presId="urn:microsoft.com/office/officeart/2005/8/layout/arrow2"/>
    <dgm:cxn modelId="{99E1027F-A959-4E32-A314-BA211B7F6B7B}" type="presParOf" srcId="{0148BF34-11F3-47C3-9CBF-A1324FB893A1}" destId="{5C8AC3A7-A198-4023-839B-971894D130DE}" srcOrd="0" destOrd="0" presId="urn:microsoft.com/office/officeart/2005/8/layout/arrow2"/>
    <dgm:cxn modelId="{4202861B-7616-436E-9CE4-E1C82EC91DF7}" type="presParOf" srcId="{0148BF34-11F3-47C3-9CBF-A1324FB893A1}" destId="{6974B18C-086F-4088-88A5-5799F1C8E023}" srcOrd="1" destOrd="0" presId="urn:microsoft.com/office/officeart/2005/8/layout/arrow2"/>
    <dgm:cxn modelId="{8283CBAB-5E3C-4B49-9AA2-96388B737433}" type="presParOf" srcId="{6974B18C-086F-4088-88A5-5799F1C8E023}" destId="{DF877E95-7162-497B-AE82-4B8A1FCBC6C0}" srcOrd="0" destOrd="0" presId="urn:microsoft.com/office/officeart/2005/8/layout/arrow2"/>
    <dgm:cxn modelId="{8A061A1E-7256-42B1-85BA-8524FB2BB310}" type="presParOf" srcId="{6974B18C-086F-4088-88A5-5799F1C8E023}" destId="{8CC905F9-80B4-4EA8-BDFE-F429BECB2F2A}" srcOrd="1" destOrd="0" presId="urn:microsoft.com/office/officeart/2005/8/layout/arrow2"/>
    <dgm:cxn modelId="{C4C37B9F-C544-475A-95CD-BEE4DB083BEA}" type="presParOf" srcId="{6974B18C-086F-4088-88A5-5799F1C8E023}" destId="{3C3D7616-3E47-489D-8031-2897C99214A3}" srcOrd="2" destOrd="0" presId="urn:microsoft.com/office/officeart/2005/8/layout/arrow2"/>
    <dgm:cxn modelId="{A4A5BE0F-F219-4268-B84F-3C3AFA15B0B2}" type="presParOf" srcId="{6974B18C-086F-4088-88A5-5799F1C8E023}" destId="{26759350-C328-4B17-BF6E-27D042994064}" srcOrd="3" destOrd="0" presId="urn:microsoft.com/office/officeart/2005/8/layout/arrow2"/>
    <dgm:cxn modelId="{A459E364-DB94-4F84-98B4-7865AB943445}" type="presParOf" srcId="{6974B18C-086F-4088-88A5-5799F1C8E023}" destId="{857DC51E-332A-474C-BA23-38EFE2A780DE}" srcOrd="4" destOrd="0" presId="urn:microsoft.com/office/officeart/2005/8/layout/arrow2"/>
    <dgm:cxn modelId="{C2D6D0E3-EB0F-45AC-A56D-CD63E415DA5B}" type="presParOf" srcId="{6974B18C-086F-4088-88A5-5799F1C8E023}" destId="{657B85CE-32F8-4DE6-8AF7-D610EE58173D}" srcOrd="5" destOrd="0" presId="urn:microsoft.com/office/officeart/2005/8/layout/arrow2"/>
    <dgm:cxn modelId="{E590D355-E792-4472-B6C6-F57550DB4463}" type="presParOf" srcId="{6974B18C-086F-4088-88A5-5799F1C8E023}" destId="{119D382A-5A44-4EAF-A77D-FE912E843578}" srcOrd="6" destOrd="0" presId="urn:microsoft.com/office/officeart/2005/8/layout/arrow2"/>
    <dgm:cxn modelId="{9185E877-8947-4F6D-8671-7EB822942A63}" type="presParOf" srcId="{6974B18C-086F-4088-88A5-5799F1C8E023}" destId="{A10A2AC4-1FF3-4D96-B34A-3F8DC2AC21A2}" srcOrd="7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8AC3A7-A198-4023-839B-971894D130DE}">
      <dsp:nvSpPr>
        <dsp:cNvPr id="0" name=""/>
        <dsp:cNvSpPr/>
      </dsp:nvSpPr>
      <dsp:spPr>
        <a:xfrm>
          <a:off x="810838" y="0"/>
          <a:ext cx="7909673" cy="4943546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150BF4-372A-4CE2-B3E8-4DA15672099C}">
      <dsp:nvSpPr>
        <dsp:cNvPr id="0" name=""/>
        <dsp:cNvSpPr/>
      </dsp:nvSpPr>
      <dsp:spPr>
        <a:xfrm>
          <a:off x="1589941" y="3676020"/>
          <a:ext cx="181922" cy="1819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2C20D4-531E-4528-84CC-5619DE1E465E}">
      <dsp:nvSpPr>
        <dsp:cNvPr id="0" name=""/>
        <dsp:cNvSpPr/>
      </dsp:nvSpPr>
      <dsp:spPr>
        <a:xfrm>
          <a:off x="1680902" y="3766982"/>
          <a:ext cx="1352554" cy="11765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397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1680902" y="3766982"/>
        <a:ext cx="1352554" cy="1176563"/>
      </dsp:txXfrm>
    </dsp:sp>
    <dsp:sp modelId="{9F2BBC8A-10CE-40C8-B24F-724395EABDD1}">
      <dsp:nvSpPr>
        <dsp:cNvPr id="0" name=""/>
        <dsp:cNvSpPr/>
      </dsp:nvSpPr>
      <dsp:spPr>
        <a:xfrm>
          <a:off x="2875263" y="2526152"/>
          <a:ext cx="316386" cy="31638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F40361-3437-4C30-836B-E69BE5397C2F}">
      <dsp:nvSpPr>
        <dsp:cNvPr id="0" name=""/>
        <dsp:cNvSpPr/>
      </dsp:nvSpPr>
      <dsp:spPr>
        <a:xfrm>
          <a:off x="3033456" y="2684345"/>
          <a:ext cx="1661031" cy="2259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7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3033456" y="2684345"/>
        <a:ext cx="1661031" cy="2259200"/>
      </dsp:txXfrm>
    </dsp:sp>
    <dsp:sp modelId="{CDE0CACE-5F3C-4D0B-A725-62034C7F3F24}">
      <dsp:nvSpPr>
        <dsp:cNvPr id="0" name=""/>
        <dsp:cNvSpPr/>
      </dsp:nvSpPr>
      <dsp:spPr>
        <a:xfrm>
          <a:off x="4516520" y="1678828"/>
          <a:ext cx="419212" cy="4192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C1B860-F89D-4354-B62B-E07C90A5FC9F}">
      <dsp:nvSpPr>
        <dsp:cNvPr id="0" name=""/>
        <dsp:cNvSpPr/>
      </dsp:nvSpPr>
      <dsp:spPr>
        <a:xfrm>
          <a:off x="4726126" y="1888434"/>
          <a:ext cx="1661031" cy="3055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2132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4726126" y="1888434"/>
        <a:ext cx="1661031" cy="3055111"/>
      </dsp:txXfrm>
    </dsp:sp>
    <dsp:sp modelId="{FA710D78-9CAE-4361-85A0-0736DD2D9E35}">
      <dsp:nvSpPr>
        <dsp:cNvPr id="0" name=""/>
        <dsp:cNvSpPr/>
      </dsp:nvSpPr>
      <dsp:spPr>
        <a:xfrm>
          <a:off x="6304106" y="1118230"/>
          <a:ext cx="561586" cy="56158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A65070-2E5A-4AE2-BFCF-9EAB64AEA868}">
      <dsp:nvSpPr>
        <dsp:cNvPr id="0" name=""/>
        <dsp:cNvSpPr/>
      </dsp:nvSpPr>
      <dsp:spPr>
        <a:xfrm>
          <a:off x="6584899" y="1399023"/>
          <a:ext cx="1661031" cy="35445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7573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6584899" y="1399023"/>
        <a:ext cx="1661031" cy="35445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8AC3A7-A198-4023-839B-971894D130DE}">
      <dsp:nvSpPr>
        <dsp:cNvPr id="0" name=""/>
        <dsp:cNvSpPr/>
      </dsp:nvSpPr>
      <dsp:spPr>
        <a:xfrm>
          <a:off x="136948" y="0"/>
          <a:ext cx="9257452" cy="5785907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62ADA7-01CA-45F4-BB21-2718AB6F93E9}">
      <dsp:nvSpPr>
        <dsp:cNvPr id="0" name=""/>
        <dsp:cNvSpPr/>
      </dsp:nvSpPr>
      <dsp:spPr>
        <a:xfrm>
          <a:off x="1048807" y="4302401"/>
          <a:ext cx="212921" cy="21292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E89D46-137E-427E-BD98-4A96219134AA}">
      <dsp:nvSpPr>
        <dsp:cNvPr id="0" name=""/>
        <dsp:cNvSpPr/>
      </dsp:nvSpPr>
      <dsp:spPr>
        <a:xfrm>
          <a:off x="1155268" y="4408861"/>
          <a:ext cx="1583024" cy="1377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823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1155268" y="4408861"/>
        <a:ext cx="1583024" cy="1377046"/>
      </dsp:txXfrm>
    </dsp:sp>
    <dsp:sp modelId="{F04446B5-6F4D-4C94-B0F0-F4F723AAE667}">
      <dsp:nvSpPr>
        <dsp:cNvPr id="0" name=""/>
        <dsp:cNvSpPr/>
      </dsp:nvSpPr>
      <dsp:spPr>
        <a:xfrm>
          <a:off x="2553143" y="2956598"/>
          <a:ext cx="370298" cy="3702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7A2D8F-4D77-4976-AB9F-FBC99B9219C4}">
      <dsp:nvSpPr>
        <dsp:cNvPr id="0" name=""/>
        <dsp:cNvSpPr/>
      </dsp:nvSpPr>
      <dsp:spPr>
        <a:xfrm>
          <a:off x="2738292" y="3141748"/>
          <a:ext cx="1944065" cy="2644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213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2738292" y="3141748"/>
        <a:ext cx="1944065" cy="2644159"/>
      </dsp:txXfrm>
    </dsp:sp>
    <dsp:sp modelId="{9D80D156-94CB-4521-A7F5-09D8E6D40B8B}">
      <dsp:nvSpPr>
        <dsp:cNvPr id="0" name=""/>
        <dsp:cNvSpPr/>
      </dsp:nvSpPr>
      <dsp:spPr>
        <a:xfrm>
          <a:off x="4474065" y="1964894"/>
          <a:ext cx="490644" cy="49064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A3D8EC-8E30-4CE2-B8EE-B82566287AC4}">
      <dsp:nvSpPr>
        <dsp:cNvPr id="0" name=""/>
        <dsp:cNvSpPr/>
      </dsp:nvSpPr>
      <dsp:spPr>
        <a:xfrm>
          <a:off x="4719387" y="2210216"/>
          <a:ext cx="1944065" cy="35756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9983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4719387" y="2210216"/>
        <a:ext cx="1944065" cy="3575691"/>
      </dsp:txXfrm>
    </dsp:sp>
    <dsp:sp modelId="{BA8DE544-D775-4FD0-BDA5-8D8FD7EE6A12}">
      <dsp:nvSpPr>
        <dsp:cNvPr id="0" name=""/>
        <dsp:cNvSpPr/>
      </dsp:nvSpPr>
      <dsp:spPr>
        <a:xfrm>
          <a:off x="6566249" y="1308772"/>
          <a:ext cx="657279" cy="6572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3F48C8-032C-4F06-A6EA-D0CE52330236}">
      <dsp:nvSpPr>
        <dsp:cNvPr id="0" name=""/>
        <dsp:cNvSpPr/>
      </dsp:nvSpPr>
      <dsp:spPr>
        <a:xfrm>
          <a:off x="6894889" y="1637411"/>
          <a:ext cx="1944065" cy="41484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8279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6894889" y="1637411"/>
        <a:ext cx="1944065" cy="41484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19FF03-8D32-40F1-9594-844E5EA3D8FF}">
      <dsp:nvSpPr>
        <dsp:cNvPr id="0" name=""/>
        <dsp:cNvSpPr/>
      </dsp:nvSpPr>
      <dsp:spPr>
        <a:xfrm>
          <a:off x="4716990" y="480270"/>
          <a:ext cx="4143557" cy="3286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3971"/>
              </a:lnTo>
              <a:lnTo>
                <a:pt x="4143557" y="223971"/>
              </a:lnTo>
              <a:lnTo>
                <a:pt x="4143557" y="328659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67AA39-F671-4708-899E-0304297AEADE}">
      <dsp:nvSpPr>
        <dsp:cNvPr id="0" name=""/>
        <dsp:cNvSpPr/>
      </dsp:nvSpPr>
      <dsp:spPr>
        <a:xfrm>
          <a:off x="4716990" y="480270"/>
          <a:ext cx="2762371" cy="3286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3971"/>
              </a:lnTo>
              <a:lnTo>
                <a:pt x="2762371" y="223971"/>
              </a:lnTo>
              <a:lnTo>
                <a:pt x="2762371" y="328659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BEEDDB-CD7A-4906-B517-60A68706DAE4}">
      <dsp:nvSpPr>
        <dsp:cNvPr id="0" name=""/>
        <dsp:cNvSpPr/>
      </dsp:nvSpPr>
      <dsp:spPr>
        <a:xfrm>
          <a:off x="4716990" y="480270"/>
          <a:ext cx="1381185" cy="3286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3971"/>
              </a:lnTo>
              <a:lnTo>
                <a:pt x="1381185" y="223971"/>
              </a:lnTo>
              <a:lnTo>
                <a:pt x="1381185" y="328659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C6D36A-3F7F-4060-A41F-AC0757E02EBE}">
      <dsp:nvSpPr>
        <dsp:cNvPr id="0" name=""/>
        <dsp:cNvSpPr/>
      </dsp:nvSpPr>
      <dsp:spPr>
        <a:xfrm>
          <a:off x="4671270" y="480270"/>
          <a:ext cx="91440" cy="3286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8659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4C3A33-7459-47A7-8C86-4DCFEC5FBD33}">
      <dsp:nvSpPr>
        <dsp:cNvPr id="0" name=""/>
        <dsp:cNvSpPr/>
      </dsp:nvSpPr>
      <dsp:spPr>
        <a:xfrm>
          <a:off x="3335804" y="480270"/>
          <a:ext cx="1381185" cy="328659"/>
        </a:xfrm>
        <a:custGeom>
          <a:avLst/>
          <a:gdLst/>
          <a:ahLst/>
          <a:cxnLst/>
          <a:rect l="0" t="0" r="0" b="0"/>
          <a:pathLst>
            <a:path>
              <a:moveTo>
                <a:pt x="1381185" y="0"/>
              </a:moveTo>
              <a:lnTo>
                <a:pt x="1381185" y="223971"/>
              </a:lnTo>
              <a:lnTo>
                <a:pt x="0" y="223971"/>
              </a:lnTo>
              <a:lnTo>
                <a:pt x="0" y="328659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63A8B0-4E82-42E3-9AE6-26B0C767A90A}">
      <dsp:nvSpPr>
        <dsp:cNvPr id="0" name=""/>
        <dsp:cNvSpPr/>
      </dsp:nvSpPr>
      <dsp:spPr>
        <a:xfrm>
          <a:off x="1954618" y="480270"/>
          <a:ext cx="2762371" cy="328659"/>
        </a:xfrm>
        <a:custGeom>
          <a:avLst/>
          <a:gdLst/>
          <a:ahLst/>
          <a:cxnLst/>
          <a:rect l="0" t="0" r="0" b="0"/>
          <a:pathLst>
            <a:path>
              <a:moveTo>
                <a:pt x="2762371" y="0"/>
              </a:moveTo>
              <a:lnTo>
                <a:pt x="2762371" y="223971"/>
              </a:lnTo>
              <a:lnTo>
                <a:pt x="0" y="223971"/>
              </a:lnTo>
              <a:lnTo>
                <a:pt x="0" y="328659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752FE5-F3B3-4453-8C45-40EA69942DE8}">
      <dsp:nvSpPr>
        <dsp:cNvPr id="0" name=""/>
        <dsp:cNvSpPr/>
      </dsp:nvSpPr>
      <dsp:spPr>
        <a:xfrm>
          <a:off x="573432" y="480270"/>
          <a:ext cx="4143557" cy="328659"/>
        </a:xfrm>
        <a:custGeom>
          <a:avLst/>
          <a:gdLst/>
          <a:ahLst/>
          <a:cxnLst/>
          <a:rect l="0" t="0" r="0" b="0"/>
          <a:pathLst>
            <a:path>
              <a:moveTo>
                <a:pt x="4143557" y="0"/>
              </a:moveTo>
              <a:lnTo>
                <a:pt x="4143557" y="223971"/>
              </a:lnTo>
              <a:lnTo>
                <a:pt x="0" y="223971"/>
              </a:lnTo>
              <a:lnTo>
                <a:pt x="0" y="328659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766F26-D884-492C-89CF-AFF126E5CF0E}">
      <dsp:nvSpPr>
        <dsp:cNvPr id="0" name=""/>
        <dsp:cNvSpPr/>
      </dsp:nvSpPr>
      <dsp:spPr>
        <a:xfrm>
          <a:off x="4694129" y="434552"/>
          <a:ext cx="45722" cy="457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F3B3CB-D8C0-457B-889E-5D0D35E4EE8A}">
      <dsp:nvSpPr>
        <dsp:cNvPr id="0" name=""/>
        <dsp:cNvSpPr/>
      </dsp:nvSpPr>
      <dsp:spPr>
        <a:xfrm>
          <a:off x="4819691" y="553836"/>
          <a:ext cx="45722" cy="457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0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sp:txBody>
      <dsp:txXfrm>
        <a:off x="4821030" y="555175"/>
        <a:ext cx="43044" cy="43039"/>
      </dsp:txXfrm>
    </dsp:sp>
    <dsp:sp modelId="{8F7A17EA-0373-4960-8A55-A37AAED5CB99}">
      <dsp:nvSpPr>
        <dsp:cNvPr id="0" name=""/>
        <dsp:cNvSpPr/>
      </dsp:nvSpPr>
      <dsp:spPr>
        <a:xfrm>
          <a:off x="8401" y="808929"/>
          <a:ext cx="1130061" cy="717588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EE045A-9AD3-48E7-9E0D-B54023784254}">
      <dsp:nvSpPr>
        <dsp:cNvPr id="0" name=""/>
        <dsp:cNvSpPr/>
      </dsp:nvSpPr>
      <dsp:spPr>
        <a:xfrm>
          <a:off x="133964" y="928213"/>
          <a:ext cx="1130061" cy="7175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Accel Pedal</a:t>
          </a:r>
          <a:endParaRPr lang="en-IN" sz="20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sp:txBody>
      <dsp:txXfrm>
        <a:off x="154981" y="949230"/>
        <a:ext cx="1088027" cy="675554"/>
      </dsp:txXfrm>
    </dsp:sp>
    <dsp:sp modelId="{ED8CB594-A7C9-447E-90B3-73FE57B201AB}">
      <dsp:nvSpPr>
        <dsp:cNvPr id="0" name=""/>
        <dsp:cNvSpPr/>
      </dsp:nvSpPr>
      <dsp:spPr>
        <a:xfrm>
          <a:off x="1389587" y="808929"/>
          <a:ext cx="1130061" cy="717588"/>
        </a:xfrm>
        <a:prstGeom prst="roundRect">
          <a:avLst>
            <a:gd name="adj" fmla="val 10000"/>
          </a:avLst>
        </a:prstGeom>
        <a:solidFill>
          <a:schemeClr val="accent4">
            <a:lumMod val="60000"/>
            <a:lumOff val="4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563D0E-BAD1-47F3-9222-FEA609DA4689}">
      <dsp:nvSpPr>
        <dsp:cNvPr id="0" name=""/>
        <dsp:cNvSpPr/>
      </dsp:nvSpPr>
      <dsp:spPr>
        <a:xfrm>
          <a:off x="1515150" y="928213"/>
          <a:ext cx="1130061" cy="7175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Brake Pedal</a:t>
          </a:r>
          <a:endParaRPr lang="en-IN" sz="20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sp:txBody>
      <dsp:txXfrm>
        <a:off x="1536167" y="949230"/>
        <a:ext cx="1088027" cy="675554"/>
      </dsp:txXfrm>
    </dsp:sp>
    <dsp:sp modelId="{F20CFC89-9AB4-4E80-8344-8B8C2E4B2FF9}">
      <dsp:nvSpPr>
        <dsp:cNvPr id="0" name=""/>
        <dsp:cNvSpPr/>
      </dsp:nvSpPr>
      <dsp:spPr>
        <a:xfrm>
          <a:off x="2770773" y="808929"/>
          <a:ext cx="1130061" cy="717588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A4E8CA-E660-4DEE-A3FB-3CB443EBD5C4}">
      <dsp:nvSpPr>
        <dsp:cNvPr id="0" name=""/>
        <dsp:cNvSpPr/>
      </dsp:nvSpPr>
      <dsp:spPr>
        <a:xfrm>
          <a:off x="2896336" y="928213"/>
          <a:ext cx="1130061" cy="7175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Steer Angle</a:t>
          </a:r>
          <a:endParaRPr lang="en-IN" sz="20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sp:txBody>
      <dsp:txXfrm>
        <a:off x="2917353" y="949230"/>
        <a:ext cx="1088027" cy="675554"/>
      </dsp:txXfrm>
    </dsp:sp>
    <dsp:sp modelId="{61B60AF3-9C0A-4B6B-BFB1-4C24641F9C99}">
      <dsp:nvSpPr>
        <dsp:cNvPr id="0" name=""/>
        <dsp:cNvSpPr/>
      </dsp:nvSpPr>
      <dsp:spPr>
        <a:xfrm>
          <a:off x="4151959" y="808929"/>
          <a:ext cx="1130061" cy="717588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17435F-4042-46A1-9407-523AB366E99A}">
      <dsp:nvSpPr>
        <dsp:cNvPr id="0" name=""/>
        <dsp:cNvSpPr/>
      </dsp:nvSpPr>
      <dsp:spPr>
        <a:xfrm>
          <a:off x="4277522" y="928213"/>
          <a:ext cx="1130061" cy="7175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Vehicle Speed</a:t>
          </a:r>
          <a:endParaRPr lang="en-IN" sz="20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sp:txBody>
      <dsp:txXfrm>
        <a:off x="4298539" y="949230"/>
        <a:ext cx="1088027" cy="675554"/>
      </dsp:txXfrm>
    </dsp:sp>
    <dsp:sp modelId="{D22196A9-F808-4C42-A412-82F76721719C}">
      <dsp:nvSpPr>
        <dsp:cNvPr id="0" name=""/>
        <dsp:cNvSpPr/>
      </dsp:nvSpPr>
      <dsp:spPr>
        <a:xfrm>
          <a:off x="5533145" y="808929"/>
          <a:ext cx="1130061" cy="717588"/>
        </a:xfrm>
        <a:prstGeom prst="roundRect">
          <a:avLst>
            <a:gd name="adj" fmla="val 10000"/>
          </a:avLst>
        </a:prstGeom>
        <a:solidFill>
          <a:schemeClr val="tx2">
            <a:lumMod val="60000"/>
            <a:lumOff val="4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DCAAC-85E8-4B09-9582-6C02858EBBCD}">
      <dsp:nvSpPr>
        <dsp:cNvPr id="0" name=""/>
        <dsp:cNvSpPr/>
      </dsp:nvSpPr>
      <dsp:spPr>
        <a:xfrm>
          <a:off x="5658707" y="928213"/>
          <a:ext cx="1130061" cy="7175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Gear</a:t>
          </a:r>
          <a:endParaRPr lang="en-IN" sz="20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sp:txBody>
      <dsp:txXfrm>
        <a:off x="5679724" y="949230"/>
        <a:ext cx="1088027" cy="675554"/>
      </dsp:txXfrm>
    </dsp:sp>
    <dsp:sp modelId="{C82E893E-C055-4322-A06B-205001B29E1F}">
      <dsp:nvSpPr>
        <dsp:cNvPr id="0" name=""/>
        <dsp:cNvSpPr/>
      </dsp:nvSpPr>
      <dsp:spPr>
        <a:xfrm>
          <a:off x="6914331" y="808929"/>
          <a:ext cx="1130061" cy="717588"/>
        </a:xfrm>
        <a:prstGeom prst="roundRect">
          <a:avLst>
            <a:gd name="adj" fmla="val 10000"/>
          </a:avLst>
        </a:prstGeom>
        <a:solidFill>
          <a:schemeClr val="bg2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869AE1-23F8-4F38-BEB2-1E434FB6358D}">
      <dsp:nvSpPr>
        <dsp:cNvPr id="0" name=""/>
        <dsp:cNvSpPr/>
      </dsp:nvSpPr>
      <dsp:spPr>
        <a:xfrm>
          <a:off x="7039893" y="928213"/>
          <a:ext cx="1130061" cy="7175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rPr>
            <a:t>Engine RPM</a:t>
          </a:r>
          <a:endParaRPr lang="en-IN" sz="20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endParaRPr>
        </a:p>
      </dsp:txBody>
      <dsp:txXfrm>
        <a:off x="7060910" y="949230"/>
        <a:ext cx="1088027" cy="675554"/>
      </dsp:txXfrm>
    </dsp:sp>
    <dsp:sp modelId="{5568F23E-D7CB-46EC-BFF1-614C574FCE99}">
      <dsp:nvSpPr>
        <dsp:cNvPr id="0" name=""/>
        <dsp:cNvSpPr/>
      </dsp:nvSpPr>
      <dsp:spPr>
        <a:xfrm>
          <a:off x="8295517" y="808929"/>
          <a:ext cx="1130061" cy="717588"/>
        </a:xfrm>
        <a:prstGeom prst="roundRect">
          <a:avLst>
            <a:gd name="adj" fmla="val 10000"/>
          </a:avLst>
        </a:prstGeom>
        <a:solidFill>
          <a:srgbClr val="B482DA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B72960-9CA2-44E8-9617-2FDD157E2A20}">
      <dsp:nvSpPr>
        <dsp:cNvPr id="0" name=""/>
        <dsp:cNvSpPr/>
      </dsp:nvSpPr>
      <dsp:spPr>
        <a:xfrm>
          <a:off x="8421079" y="928213"/>
          <a:ext cx="1130061" cy="7175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…..</a:t>
          </a:r>
          <a:endParaRPr lang="en-IN" sz="20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8442096" y="949230"/>
        <a:ext cx="1088027" cy="6755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8AC3A7-A198-4023-839B-971894D130DE}">
      <dsp:nvSpPr>
        <dsp:cNvPr id="0" name=""/>
        <dsp:cNvSpPr/>
      </dsp:nvSpPr>
      <dsp:spPr>
        <a:xfrm>
          <a:off x="136948" y="0"/>
          <a:ext cx="9257452" cy="5785907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877E95-7162-497B-AE82-4B8A1FCBC6C0}">
      <dsp:nvSpPr>
        <dsp:cNvPr id="0" name=""/>
        <dsp:cNvSpPr/>
      </dsp:nvSpPr>
      <dsp:spPr>
        <a:xfrm>
          <a:off x="1048807" y="4302401"/>
          <a:ext cx="212921" cy="21292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C905F9-80B4-4EA8-BDFE-F429BECB2F2A}">
      <dsp:nvSpPr>
        <dsp:cNvPr id="0" name=""/>
        <dsp:cNvSpPr/>
      </dsp:nvSpPr>
      <dsp:spPr>
        <a:xfrm>
          <a:off x="1155268" y="4408861"/>
          <a:ext cx="1583024" cy="1377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823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1155268" y="4408861"/>
        <a:ext cx="1583024" cy="1377046"/>
      </dsp:txXfrm>
    </dsp:sp>
    <dsp:sp modelId="{3C3D7616-3E47-489D-8031-2897C99214A3}">
      <dsp:nvSpPr>
        <dsp:cNvPr id="0" name=""/>
        <dsp:cNvSpPr/>
      </dsp:nvSpPr>
      <dsp:spPr>
        <a:xfrm>
          <a:off x="2553143" y="2956598"/>
          <a:ext cx="370298" cy="3702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759350-C328-4B17-BF6E-27D042994064}">
      <dsp:nvSpPr>
        <dsp:cNvPr id="0" name=""/>
        <dsp:cNvSpPr/>
      </dsp:nvSpPr>
      <dsp:spPr>
        <a:xfrm>
          <a:off x="2738292" y="3141748"/>
          <a:ext cx="1944065" cy="2644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213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2738292" y="3141748"/>
        <a:ext cx="1944065" cy="2644159"/>
      </dsp:txXfrm>
    </dsp:sp>
    <dsp:sp modelId="{857DC51E-332A-474C-BA23-38EFE2A780DE}">
      <dsp:nvSpPr>
        <dsp:cNvPr id="0" name=""/>
        <dsp:cNvSpPr/>
      </dsp:nvSpPr>
      <dsp:spPr>
        <a:xfrm>
          <a:off x="4474065" y="1964894"/>
          <a:ext cx="490644" cy="49064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7B85CE-32F8-4DE6-8AF7-D610EE58173D}">
      <dsp:nvSpPr>
        <dsp:cNvPr id="0" name=""/>
        <dsp:cNvSpPr/>
      </dsp:nvSpPr>
      <dsp:spPr>
        <a:xfrm>
          <a:off x="4719387" y="2210216"/>
          <a:ext cx="1944065" cy="35756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9983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4719387" y="2210216"/>
        <a:ext cx="1944065" cy="3575691"/>
      </dsp:txXfrm>
    </dsp:sp>
    <dsp:sp modelId="{119D382A-5A44-4EAF-A77D-FE912E843578}">
      <dsp:nvSpPr>
        <dsp:cNvPr id="0" name=""/>
        <dsp:cNvSpPr/>
      </dsp:nvSpPr>
      <dsp:spPr>
        <a:xfrm>
          <a:off x="6566249" y="1308772"/>
          <a:ext cx="657279" cy="6572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0A2AC4-1FF3-4D96-B34A-3F8DC2AC21A2}">
      <dsp:nvSpPr>
        <dsp:cNvPr id="0" name=""/>
        <dsp:cNvSpPr/>
      </dsp:nvSpPr>
      <dsp:spPr>
        <a:xfrm>
          <a:off x="6894889" y="1637411"/>
          <a:ext cx="1944065" cy="41484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8279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6894889" y="1637411"/>
        <a:ext cx="1944065" cy="41484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8AC3A7-A198-4023-839B-971894D130DE}">
      <dsp:nvSpPr>
        <dsp:cNvPr id="0" name=""/>
        <dsp:cNvSpPr/>
      </dsp:nvSpPr>
      <dsp:spPr>
        <a:xfrm>
          <a:off x="136948" y="0"/>
          <a:ext cx="9257452" cy="5785907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877E95-7162-497B-AE82-4B8A1FCBC6C0}">
      <dsp:nvSpPr>
        <dsp:cNvPr id="0" name=""/>
        <dsp:cNvSpPr/>
      </dsp:nvSpPr>
      <dsp:spPr>
        <a:xfrm>
          <a:off x="1048807" y="4302401"/>
          <a:ext cx="212921" cy="21292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C905F9-80B4-4EA8-BDFE-F429BECB2F2A}">
      <dsp:nvSpPr>
        <dsp:cNvPr id="0" name=""/>
        <dsp:cNvSpPr/>
      </dsp:nvSpPr>
      <dsp:spPr>
        <a:xfrm>
          <a:off x="1155268" y="4408861"/>
          <a:ext cx="1583024" cy="1377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823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1155268" y="4408861"/>
        <a:ext cx="1583024" cy="1377046"/>
      </dsp:txXfrm>
    </dsp:sp>
    <dsp:sp modelId="{3C3D7616-3E47-489D-8031-2897C99214A3}">
      <dsp:nvSpPr>
        <dsp:cNvPr id="0" name=""/>
        <dsp:cNvSpPr/>
      </dsp:nvSpPr>
      <dsp:spPr>
        <a:xfrm>
          <a:off x="2553143" y="2956598"/>
          <a:ext cx="370298" cy="3702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759350-C328-4B17-BF6E-27D042994064}">
      <dsp:nvSpPr>
        <dsp:cNvPr id="0" name=""/>
        <dsp:cNvSpPr/>
      </dsp:nvSpPr>
      <dsp:spPr>
        <a:xfrm>
          <a:off x="2738292" y="3141748"/>
          <a:ext cx="1944065" cy="2644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213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2738292" y="3141748"/>
        <a:ext cx="1944065" cy="2644159"/>
      </dsp:txXfrm>
    </dsp:sp>
    <dsp:sp modelId="{857DC51E-332A-474C-BA23-38EFE2A780DE}">
      <dsp:nvSpPr>
        <dsp:cNvPr id="0" name=""/>
        <dsp:cNvSpPr/>
      </dsp:nvSpPr>
      <dsp:spPr>
        <a:xfrm>
          <a:off x="4474065" y="1964894"/>
          <a:ext cx="490644" cy="49064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7B85CE-32F8-4DE6-8AF7-D610EE58173D}">
      <dsp:nvSpPr>
        <dsp:cNvPr id="0" name=""/>
        <dsp:cNvSpPr/>
      </dsp:nvSpPr>
      <dsp:spPr>
        <a:xfrm>
          <a:off x="4719387" y="2210216"/>
          <a:ext cx="1944065" cy="35756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9983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4719387" y="2210216"/>
        <a:ext cx="1944065" cy="3575691"/>
      </dsp:txXfrm>
    </dsp:sp>
    <dsp:sp modelId="{119D382A-5A44-4EAF-A77D-FE912E843578}">
      <dsp:nvSpPr>
        <dsp:cNvPr id="0" name=""/>
        <dsp:cNvSpPr/>
      </dsp:nvSpPr>
      <dsp:spPr>
        <a:xfrm>
          <a:off x="6566249" y="1308772"/>
          <a:ext cx="657279" cy="6572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0A2AC4-1FF3-4D96-B34A-3F8DC2AC21A2}">
      <dsp:nvSpPr>
        <dsp:cNvPr id="0" name=""/>
        <dsp:cNvSpPr/>
      </dsp:nvSpPr>
      <dsp:spPr>
        <a:xfrm>
          <a:off x="6894889" y="1637411"/>
          <a:ext cx="1944065" cy="41484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8279" tIns="0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6894889" y="1637411"/>
        <a:ext cx="1944065" cy="41484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jpe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jpe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86DEF5-C540-4004-B69C-FA1873621ACA}" type="datetimeFigureOut">
              <a:rPr lang="en-IN" smtClean="0"/>
              <a:t>03-10-2023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0C108-945F-4C05-AF55-8311FA74CCA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8408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43D9C-2DC3-41F5-ACC4-87B435A84935}" type="slidenum">
              <a:rPr lang="en-IN" smtClean="0"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11446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0C108-945F-4C05-AF55-8311FA74CCA0}" type="slidenum">
              <a:rPr lang="en-IN" smtClean="0"/>
              <a:t>11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7105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1CA07-B8CF-44DE-BE66-35E08ACF72F6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0049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BFE9-EA8B-4940-9719-2AB326AA9940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065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6B881-C334-4949-88BE-336F355CDB98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494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59604-E7D1-441C-B2AE-0F1C1805A04D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106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252F9-F7B4-47BF-A64D-3DCCB44F2BB1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4590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29431-5EAA-4158-B873-FAAAEA66834B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614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74BEC-BDE1-463A-826F-BD1D7998260D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337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8871-CED1-46D4-9567-C8403EF7BE7F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677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4205E-1376-4B49-B758-7E40BA9DA671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92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CFD8512-E32F-4637-B670-E475D74366EC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842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90F3A-CF29-4911-AC5E-F20AA4B6BCC6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598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A8F4C31-D800-4959-B392-59BAFE4F389F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00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priyanka@cse.iitd.ac.in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6.xml"/><Relationship Id="rId6" Type="http://schemas.microsoft.com/office/2017/06/relationships/model3d" Target="../media/model3d3.glb"/><Relationship Id="rId5" Type="http://schemas.openxmlformats.org/officeDocument/2006/relationships/image" Target="../media/image12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microsoft.com/office/2017/06/relationships/model3d" Target="../media/model3d3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0075" y="2587999"/>
            <a:ext cx="11466001" cy="1280708"/>
          </a:xfrm>
        </p:spPr>
        <p:txBody>
          <a:bodyPr>
            <a:noAutofit/>
          </a:bodyPr>
          <a:lstStyle/>
          <a:p>
            <a:pPr algn="ctr"/>
            <a:r>
              <a:rPr lang="en-IN" sz="5300" b="1" cap="small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SmrtComp: Intelligent and Online CAN Data Compression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4532478"/>
            <a:ext cx="9849184" cy="1755422"/>
          </a:xfrm>
        </p:spPr>
        <p:txBody>
          <a:bodyPr>
            <a:noAutofit/>
          </a:bodyPr>
          <a:lstStyle/>
          <a:p>
            <a:r>
              <a:rPr lang="en-IN" sz="2600" b="1" cap="sm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Dipika Tanwar, </a:t>
            </a:r>
            <a:r>
              <a:rPr lang="en-IN" sz="2600" b="1" cap="small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Priyanka Singla</a:t>
            </a:r>
            <a:r>
              <a:rPr lang="en-IN" sz="2600" b="1" cap="sm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Soham Nag, Vireshwar Kumar, and Smruti R. Sarangi</a:t>
            </a:r>
          </a:p>
          <a:p>
            <a:r>
              <a:rPr lang="en-IN" sz="2600" b="1" cap="sm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Indian Institute of Technology Delhi (IIT-Delhi), India</a:t>
            </a:r>
          </a:p>
          <a:p>
            <a:endParaRPr lang="en-IN" sz="2600" b="1" cap="small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D9AF9D9-23CE-584E-B409-9A3D172CC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8994" y="4346477"/>
            <a:ext cx="838199" cy="767687"/>
          </a:xfrm>
        </p:spPr>
        <p:txBody>
          <a:bodyPr/>
          <a:lstStyle/>
          <a:p>
            <a:fld id="{94400498-2F1B-4BEE-8C45-7C8F7F1B263E}" type="slidenum">
              <a:rPr lang="en-IN" smtClean="0"/>
              <a:t>1</a:t>
            </a:fld>
            <a:endParaRPr lang="en-IN" dirty="0"/>
          </a:p>
        </p:txBody>
      </p:sp>
      <p:sp>
        <p:nvSpPr>
          <p:cNvPr id="5" name="AutoShape 2" descr="http://web.iitd.ac.in/~sundar/meeting/piknikh2015-2/Logo-IITD.jp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DB548F-0B5F-0C21-B55A-16324B6E2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1520" y="107686"/>
            <a:ext cx="2211161" cy="2195423"/>
          </a:xfrm>
          <a:prstGeom prst="rect">
            <a:avLst/>
          </a:prstGeom>
        </p:spPr>
      </p:pic>
      <p:pic>
        <p:nvPicPr>
          <p:cNvPr id="11" name="Picture 10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077FB925-2C1D-A7F8-B70C-DF318E0A5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319" y="221806"/>
            <a:ext cx="1894067" cy="1888423"/>
          </a:xfrm>
          <a:prstGeom prst="rect">
            <a:avLst/>
          </a:prstGeom>
        </p:spPr>
      </p:pic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0C974F80-2D91-5DC5-7FC2-DE4A3CAD46EA}"/>
              </a:ext>
            </a:extLst>
          </p:cNvPr>
          <p:cNvSpPr txBox="1">
            <a:spLocks/>
          </p:cNvSpPr>
          <p:nvPr/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56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32">
        <p:fade/>
      </p:transition>
    </mc:Choice>
    <mc:Fallback xmlns="">
      <p:transition spd="med" advTm="2232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250E112E-DD39-8BDE-4F00-513C757F351F}"/>
              </a:ext>
            </a:extLst>
          </p:cNvPr>
          <p:cNvSpPr/>
          <p:nvPr/>
        </p:nvSpPr>
        <p:spPr>
          <a:xfrm>
            <a:off x="504193" y="1511300"/>
            <a:ext cx="11281407" cy="345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A1B7E-38C8-0A65-F950-25FF05F05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318" y="-633583"/>
            <a:ext cx="10058400" cy="145075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omic Sans MS" panose="030F0702030302020204" pitchFamily="66" charset="0"/>
              </a:rPr>
              <a:t>SmrtComp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34748A-8C9E-D42E-C45E-F1908D3F7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80322" y="6517079"/>
            <a:ext cx="131202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B242FDB-1F2A-C445-0D87-01CC841E6EEA}"/>
              </a:ext>
            </a:extLst>
          </p:cNvPr>
          <p:cNvGrpSpPr/>
          <p:nvPr/>
        </p:nvGrpSpPr>
        <p:grpSpPr>
          <a:xfrm>
            <a:off x="175421" y="1358032"/>
            <a:ext cx="2896824" cy="464175"/>
            <a:chOff x="540326" y="1792554"/>
            <a:chExt cx="2590801" cy="43525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E906235-B481-7087-8A9E-5E1CE1C952C4}"/>
                </a:ext>
              </a:extLst>
            </p:cNvPr>
            <p:cNvSpPr/>
            <p:nvPr/>
          </p:nvSpPr>
          <p:spPr>
            <a:xfrm>
              <a:off x="540326" y="1802561"/>
              <a:ext cx="2585259" cy="425250"/>
            </a:xfrm>
            <a:custGeom>
              <a:avLst/>
              <a:gdLst>
                <a:gd name="connsiteX0" fmla="*/ 0 w 3629183"/>
                <a:gd name="connsiteY0" fmla="*/ 0 h 708311"/>
                <a:gd name="connsiteX1" fmla="*/ 3629183 w 3629183"/>
                <a:gd name="connsiteY1" fmla="*/ 0 h 708311"/>
                <a:gd name="connsiteX2" fmla="*/ 3629183 w 3629183"/>
                <a:gd name="connsiteY2" fmla="*/ 708311 h 708311"/>
                <a:gd name="connsiteX3" fmla="*/ 0 w 3629183"/>
                <a:gd name="connsiteY3" fmla="*/ 708311 h 708311"/>
                <a:gd name="connsiteX4" fmla="*/ 0 w 3629183"/>
                <a:gd name="connsiteY4" fmla="*/ 0 h 708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9183" h="708311">
                  <a:moveTo>
                    <a:pt x="0" y="0"/>
                  </a:moveTo>
                  <a:lnTo>
                    <a:pt x="3629183" y="0"/>
                  </a:lnTo>
                  <a:lnTo>
                    <a:pt x="3629183" y="708311"/>
                  </a:lnTo>
                  <a:lnTo>
                    <a:pt x="0" y="708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D3C5">
                <a:alpha val="90000"/>
              </a:srgb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80669" tIns="170688" rIns="170688" bIns="170688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None/>
              </a:pPr>
              <a:endParaRPr lang="en-GB" sz="2600" kern="1200" baseline="0" dirty="0">
                <a:latin typeface="Comic Sans MS" panose="030F0702030302020204" pitchFamily="66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B8754F-5F12-9CB0-2AA6-521848AEE8EF}"/>
                </a:ext>
              </a:extLst>
            </p:cNvPr>
            <p:cNvSpPr txBox="1"/>
            <p:nvPr/>
          </p:nvSpPr>
          <p:spPr>
            <a:xfrm>
              <a:off x="545868" y="1792554"/>
              <a:ext cx="2585259" cy="4329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kern="1200" baseline="0" dirty="0">
                  <a:latin typeface="Comic Sans MS" panose="030F0702030302020204" pitchFamily="66" charset="0"/>
                </a:rPr>
                <a:t>1.Pre-decided Qos</a:t>
              </a:r>
              <a:endParaRPr lang="en-US" sz="24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9896EA9-B4E3-2F82-5C50-1FA8EF9B0F21}"/>
              </a:ext>
            </a:extLst>
          </p:cNvPr>
          <p:cNvGrpSpPr/>
          <p:nvPr/>
        </p:nvGrpSpPr>
        <p:grpSpPr>
          <a:xfrm>
            <a:off x="2786743" y="770901"/>
            <a:ext cx="5257504" cy="482048"/>
            <a:chOff x="3136669" y="1802561"/>
            <a:chExt cx="5026430" cy="42525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DA078D7-5149-08B7-6A57-A8C2281D7133}"/>
                </a:ext>
              </a:extLst>
            </p:cNvPr>
            <p:cNvSpPr/>
            <p:nvPr/>
          </p:nvSpPr>
          <p:spPr>
            <a:xfrm>
              <a:off x="3175459" y="1802561"/>
              <a:ext cx="4846321" cy="425250"/>
            </a:xfrm>
            <a:custGeom>
              <a:avLst/>
              <a:gdLst>
                <a:gd name="connsiteX0" fmla="*/ 0 w 3629183"/>
                <a:gd name="connsiteY0" fmla="*/ 0 h 708311"/>
                <a:gd name="connsiteX1" fmla="*/ 3629183 w 3629183"/>
                <a:gd name="connsiteY1" fmla="*/ 0 h 708311"/>
                <a:gd name="connsiteX2" fmla="*/ 3629183 w 3629183"/>
                <a:gd name="connsiteY2" fmla="*/ 708311 h 708311"/>
                <a:gd name="connsiteX3" fmla="*/ 0 w 3629183"/>
                <a:gd name="connsiteY3" fmla="*/ 708311 h 708311"/>
                <a:gd name="connsiteX4" fmla="*/ 0 w 3629183"/>
                <a:gd name="connsiteY4" fmla="*/ 0 h 708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9183" h="708311">
                  <a:moveTo>
                    <a:pt x="0" y="0"/>
                  </a:moveTo>
                  <a:lnTo>
                    <a:pt x="3629183" y="0"/>
                  </a:lnTo>
                  <a:lnTo>
                    <a:pt x="3629183" y="708311"/>
                  </a:lnTo>
                  <a:lnTo>
                    <a:pt x="0" y="708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D3C5">
                <a:alpha val="90000"/>
              </a:srgb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80669" tIns="170688" rIns="170688" bIns="170688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None/>
              </a:pPr>
              <a:endParaRPr lang="en-GB" sz="2600" kern="1200" baseline="0" dirty="0">
                <a:latin typeface="Comic Sans MS" panose="030F0702030302020204" pitchFamily="66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B36CFA5-98E9-76DA-C18D-23FF2747666E}"/>
                </a:ext>
              </a:extLst>
            </p:cNvPr>
            <p:cNvSpPr txBox="1"/>
            <p:nvPr/>
          </p:nvSpPr>
          <p:spPr>
            <a:xfrm>
              <a:off x="3136669" y="1807151"/>
              <a:ext cx="5026430" cy="407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kern="1200" baseline="0" dirty="0">
                  <a:latin typeface="Comic Sans MS" panose="030F0702030302020204" pitchFamily="66" charset="0"/>
                </a:rPr>
                <a:t>2.Efficient use of available storage</a:t>
              </a:r>
              <a:endParaRPr lang="en-US" sz="2400" dirty="0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548F64C-D9A4-5741-6C0C-C1B8ADC79B3B}"/>
              </a:ext>
            </a:extLst>
          </p:cNvPr>
          <p:cNvGrpSpPr/>
          <p:nvPr/>
        </p:nvGrpSpPr>
        <p:grpSpPr>
          <a:xfrm>
            <a:off x="9527497" y="2202117"/>
            <a:ext cx="2664505" cy="1277161"/>
            <a:chOff x="4145587" y="2168459"/>
            <a:chExt cx="3765586" cy="1277161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23BEE0AC-E013-BF66-BCA1-60EB7E3C9C18}"/>
                </a:ext>
              </a:extLst>
            </p:cNvPr>
            <p:cNvSpPr/>
            <p:nvPr/>
          </p:nvSpPr>
          <p:spPr>
            <a:xfrm>
              <a:off x="4145587" y="2168459"/>
              <a:ext cx="3723295" cy="1162497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D3EA1CE-DCA7-BCF1-ED8C-647141CB67E6}"/>
                </a:ext>
              </a:extLst>
            </p:cNvPr>
            <p:cNvSpPr/>
            <p:nvPr/>
          </p:nvSpPr>
          <p:spPr>
            <a:xfrm>
              <a:off x="4234452" y="2283123"/>
              <a:ext cx="3676721" cy="1162497"/>
            </a:xfrm>
            <a:custGeom>
              <a:avLst/>
              <a:gdLst>
                <a:gd name="connsiteX0" fmla="*/ 0 w 3385752"/>
                <a:gd name="connsiteY0" fmla="*/ 116250 h 1162497"/>
                <a:gd name="connsiteX1" fmla="*/ 116250 w 3385752"/>
                <a:gd name="connsiteY1" fmla="*/ 0 h 1162497"/>
                <a:gd name="connsiteX2" fmla="*/ 3269502 w 3385752"/>
                <a:gd name="connsiteY2" fmla="*/ 0 h 1162497"/>
                <a:gd name="connsiteX3" fmla="*/ 3385752 w 3385752"/>
                <a:gd name="connsiteY3" fmla="*/ 116250 h 1162497"/>
                <a:gd name="connsiteX4" fmla="*/ 3385752 w 3385752"/>
                <a:gd name="connsiteY4" fmla="*/ 1046247 h 1162497"/>
                <a:gd name="connsiteX5" fmla="*/ 3269502 w 3385752"/>
                <a:gd name="connsiteY5" fmla="*/ 1162497 h 1162497"/>
                <a:gd name="connsiteX6" fmla="*/ 116250 w 3385752"/>
                <a:gd name="connsiteY6" fmla="*/ 1162497 h 1162497"/>
                <a:gd name="connsiteX7" fmla="*/ 0 w 3385752"/>
                <a:gd name="connsiteY7" fmla="*/ 1046247 h 1162497"/>
                <a:gd name="connsiteX8" fmla="*/ 0 w 3385752"/>
                <a:gd name="connsiteY8" fmla="*/ 116250 h 116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5752" h="1162497">
                  <a:moveTo>
                    <a:pt x="0" y="116250"/>
                  </a:moveTo>
                  <a:cubicBezTo>
                    <a:pt x="0" y="52047"/>
                    <a:pt x="52047" y="0"/>
                    <a:pt x="116250" y="0"/>
                  </a:cubicBezTo>
                  <a:lnTo>
                    <a:pt x="3269502" y="0"/>
                  </a:lnTo>
                  <a:cubicBezTo>
                    <a:pt x="3333705" y="0"/>
                    <a:pt x="3385752" y="52047"/>
                    <a:pt x="3385752" y="116250"/>
                  </a:cubicBezTo>
                  <a:lnTo>
                    <a:pt x="3385752" y="1046247"/>
                  </a:lnTo>
                  <a:cubicBezTo>
                    <a:pt x="3385752" y="1110450"/>
                    <a:pt x="3333705" y="1162497"/>
                    <a:pt x="3269502" y="1162497"/>
                  </a:cubicBezTo>
                  <a:lnTo>
                    <a:pt x="116250" y="1162497"/>
                  </a:lnTo>
                  <a:cubicBezTo>
                    <a:pt x="52047" y="1162497"/>
                    <a:pt x="0" y="1110450"/>
                    <a:pt x="0" y="1046247"/>
                  </a:cubicBezTo>
                  <a:lnTo>
                    <a:pt x="0" y="11625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90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5488" tIns="125488" rIns="125488" bIns="125488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600" b="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A) Macro frame </a:t>
              </a:r>
              <a:r>
                <a:rPr lang="en-GB" sz="2600" b="1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creation</a:t>
              </a:r>
              <a:r>
                <a:rPr lang="en-GB" sz="26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 and </a:t>
              </a:r>
              <a:r>
                <a:rPr lang="en-GB" sz="2600" b="1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logging</a:t>
              </a:r>
              <a:endParaRPr lang="en-IN" sz="26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9CBECA8-9805-61BE-AEAA-85461A5E8553}"/>
              </a:ext>
            </a:extLst>
          </p:cNvPr>
          <p:cNvGrpSpPr/>
          <p:nvPr/>
        </p:nvGrpSpPr>
        <p:grpSpPr>
          <a:xfrm>
            <a:off x="9367359" y="3746983"/>
            <a:ext cx="2824641" cy="1834044"/>
            <a:chOff x="4297987" y="3819459"/>
            <a:chExt cx="4795212" cy="870074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03DA0E95-FA66-426F-FB4D-CCD7F6176785}"/>
                </a:ext>
              </a:extLst>
            </p:cNvPr>
            <p:cNvSpPr/>
            <p:nvPr/>
          </p:nvSpPr>
          <p:spPr>
            <a:xfrm>
              <a:off x="4297987" y="3819459"/>
              <a:ext cx="4744413" cy="803341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FCA7C73-9878-42D1-1066-74D707AC4659}"/>
                </a:ext>
              </a:extLst>
            </p:cNvPr>
            <p:cNvSpPr/>
            <p:nvPr/>
          </p:nvSpPr>
          <p:spPr>
            <a:xfrm>
              <a:off x="4386850" y="3873856"/>
              <a:ext cx="4706349" cy="815677"/>
            </a:xfrm>
            <a:custGeom>
              <a:avLst/>
              <a:gdLst>
                <a:gd name="connsiteX0" fmla="*/ 0 w 3385752"/>
                <a:gd name="connsiteY0" fmla="*/ 116250 h 1162497"/>
                <a:gd name="connsiteX1" fmla="*/ 116250 w 3385752"/>
                <a:gd name="connsiteY1" fmla="*/ 0 h 1162497"/>
                <a:gd name="connsiteX2" fmla="*/ 3269502 w 3385752"/>
                <a:gd name="connsiteY2" fmla="*/ 0 h 1162497"/>
                <a:gd name="connsiteX3" fmla="*/ 3385752 w 3385752"/>
                <a:gd name="connsiteY3" fmla="*/ 116250 h 1162497"/>
                <a:gd name="connsiteX4" fmla="*/ 3385752 w 3385752"/>
                <a:gd name="connsiteY4" fmla="*/ 1046247 h 1162497"/>
                <a:gd name="connsiteX5" fmla="*/ 3269502 w 3385752"/>
                <a:gd name="connsiteY5" fmla="*/ 1162497 h 1162497"/>
                <a:gd name="connsiteX6" fmla="*/ 116250 w 3385752"/>
                <a:gd name="connsiteY6" fmla="*/ 1162497 h 1162497"/>
                <a:gd name="connsiteX7" fmla="*/ 0 w 3385752"/>
                <a:gd name="connsiteY7" fmla="*/ 1046247 h 1162497"/>
                <a:gd name="connsiteX8" fmla="*/ 0 w 3385752"/>
                <a:gd name="connsiteY8" fmla="*/ 116250 h 116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5752" h="1162497">
                  <a:moveTo>
                    <a:pt x="0" y="116250"/>
                  </a:moveTo>
                  <a:cubicBezTo>
                    <a:pt x="0" y="52047"/>
                    <a:pt x="52047" y="0"/>
                    <a:pt x="116250" y="0"/>
                  </a:cubicBezTo>
                  <a:lnTo>
                    <a:pt x="3269502" y="0"/>
                  </a:lnTo>
                  <a:cubicBezTo>
                    <a:pt x="3333705" y="0"/>
                    <a:pt x="3385752" y="52047"/>
                    <a:pt x="3385752" y="116250"/>
                  </a:cubicBezTo>
                  <a:lnTo>
                    <a:pt x="3385752" y="1046247"/>
                  </a:lnTo>
                  <a:cubicBezTo>
                    <a:pt x="3385752" y="1110450"/>
                    <a:pt x="3333705" y="1162497"/>
                    <a:pt x="3269502" y="1162497"/>
                  </a:cubicBezTo>
                  <a:lnTo>
                    <a:pt x="116250" y="1162497"/>
                  </a:lnTo>
                  <a:cubicBezTo>
                    <a:pt x="52047" y="1162497"/>
                    <a:pt x="0" y="1110450"/>
                    <a:pt x="0" y="1046247"/>
                  </a:cubicBezTo>
                  <a:lnTo>
                    <a:pt x="0" y="11625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90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5488" tIns="125488" rIns="125488" bIns="125488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B)</a:t>
              </a:r>
              <a:r>
                <a:rPr lang="en-GB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 Continuous monitoring and </a:t>
              </a:r>
              <a:r>
                <a:rPr lang="en-GB" sz="2800" b="1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recompression</a:t>
              </a:r>
              <a:r>
                <a:rPr lang="en-GB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 of the </a:t>
              </a:r>
              <a:r>
                <a:rPr lang="en-GB" sz="2800" b="1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log</a:t>
              </a:r>
              <a:endParaRPr lang="en-IN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889DC5C6-D8DD-D4DD-FA44-2E2BD4E6B866}"/>
              </a:ext>
            </a:extLst>
          </p:cNvPr>
          <p:cNvGrpSpPr/>
          <p:nvPr/>
        </p:nvGrpSpPr>
        <p:grpSpPr>
          <a:xfrm>
            <a:off x="236891" y="1923705"/>
            <a:ext cx="5285688" cy="4495311"/>
            <a:chOff x="236891" y="1923705"/>
            <a:chExt cx="4906609" cy="4495311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683FCAC9-F5CF-0171-F5C6-24D0ECF4F608}"/>
                </a:ext>
              </a:extLst>
            </p:cNvPr>
            <p:cNvSpPr/>
            <p:nvPr/>
          </p:nvSpPr>
          <p:spPr>
            <a:xfrm>
              <a:off x="236891" y="2410833"/>
              <a:ext cx="4906609" cy="400818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E45F6C3-7606-A852-7E9B-EA6237B83C64}"/>
                </a:ext>
              </a:extLst>
            </p:cNvPr>
            <p:cNvSpPr txBox="1"/>
            <p:nvPr/>
          </p:nvSpPr>
          <p:spPr>
            <a:xfrm>
              <a:off x="1512656" y="1923705"/>
              <a:ext cx="186918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000" dirty="0"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Comic Sans MS" panose="030F0702030302020204" pitchFamily="66" charset="0"/>
                </a:rPr>
                <a:t>RAM	</a:t>
              </a:r>
              <a:endParaRPr lang="en-IN" sz="30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43B84E4-F6E6-4027-FF69-A83ADF3155E3}"/>
              </a:ext>
            </a:extLst>
          </p:cNvPr>
          <p:cNvGrpSpPr/>
          <p:nvPr/>
        </p:nvGrpSpPr>
        <p:grpSpPr>
          <a:xfrm>
            <a:off x="5814663" y="1891460"/>
            <a:ext cx="3649953" cy="4542424"/>
            <a:chOff x="5814663" y="1891460"/>
            <a:chExt cx="4083266" cy="4542424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89E1C08-8CD4-AFE2-B887-408FB55F777A}"/>
                </a:ext>
              </a:extLst>
            </p:cNvPr>
            <p:cNvSpPr txBox="1"/>
            <p:nvPr/>
          </p:nvSpPr>
          <p:spPr>
            <a:xfrm>
              <a:off x="5825274" y="1891460"/>
              <a:ext cx="407265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000" dirty="0"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Comic Sans MS" panose="030F0702030302020204" pitchFamily="66" charset="0"/>
                </a:rPr>
                <a:t>External Memory</a:t>
              </a:r>
              <a:endParaRPr lang="en-IN" sz="30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6A84977-F484-C4ED-46C6-C99C4A9814EB}"/>
                </a:ext>
              </a:extLst>
            </p:cNvPr>
            <p:cNvSpPr/>
            <p:nvPr/>
          </p:nvSpPr>
          <p:spPr>
            <a:xfrm>
              <a:off x="5814663" y="2425701"/>
              <a:ext cx="3582076" cy="40081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50000"/>
                    <a:tint val="66000"/>
                    <a:satMod val="160000"/>
                  </a:schemeClr>
                </a:gs>
                <a:gs pos="50000">
                  <a:schemeClr val="accent2">
                    <a:lumMod val="50000"/>
                    <a:tint val="44500"/>
                    <a:satMod val="160000"/>
                  </a:schemeClr>
                </a:gs>
                <a:gs pos="100000">
                  <a:schemeClr val="accent2">
                    <a:lumMod val="50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74" name="Table 50">
            <a:extLst>
              <a:ext uri="{FF2B5EF4-FFF2-40B4-BE49-F238E27FC236}">
                <a16:creationId xmlns:a16="http://schemas.microsoft.com/office/drawing/2014/main" id="{FB13ACC7-1661-53A0-DFC9-F9DF8DCB5D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436730"/>
              </p:ext>
            </p:extLst>
          </p:nvPr>
        </p:nvGraphicFramePr>
        <p:xfrm>
          <a:off x="296454" y="2552200"/>
          <a:ext cx="2290404" cy="643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465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60762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74216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80190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86771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643566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75" name="Table 50">
            <a:extLst>
              <a:ext uri="{FF2B5EF4-FFF2-40B4-BE49-F238E27FC236}">
                <a16:creationId xmlns:a16="http://schemas.microsoft.com/office/drawing/2014/main" id="{D96DBE08-A16E-B64C-1C01-C527C8A568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418756"/>
              </p:ext>
            </p:extLst>
          </p:nvPr>
        </p:nvGraphicFramePr>
        <p:xfrm>
          <a:off x="296453" y="2978920"/>
          <a:ext cx="2290404" cy="643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465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60762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74216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80190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86771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643566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76" name="Table 50">
            <a:extLst>
              <a:ext uri="{FF2B5EF4-FFF2-40B4-BE49-F238E27FC236}">
                <a16:creationId xmlns:a16="http://schemas.microsoft.com/office/drawing/2014/main" id="{8625DE46-B006-C72B-2C54-ED337BF00E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1813501"/>
              </p:ext>
            </p:extLst>
          </p:nvPr>
        </p:nvGraphicFramePr>
        <p:xfrm>
          <a:off x="296452" y="3405640"/>
          <a:ext cx="2290404" cy="643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465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60762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74216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80190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86771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643566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77" name="Table 50">
            <a:extLst>
              <a:ext uri="{FF2B5EF4-FFF2-40B4-BE49-F238E27FC236}">
                <a16:creationId xmlns:a16="http://schemas.microsoft.com/office/drawing/2014/main" id="{7B3880A8-7C5A-3EFB-1DB1-5907D4C526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549602"/>
              </p:ext>
            </p:extLst>
          </p:nvPr>
        </p:nvGraphicFramePr>
        <p:xfrm>
          <a:off x="296451" y="3832360"/>
          <a:ext cx="2290404" cy="643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465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60762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74216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80190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86771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643566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sp>
        <p:nvSpPr>
          <p:cNvPr id="79" name="TextBox 78">
            <a:extLst>
              <a:ext uri="{FF2B5EF4-FFF2-40B4-BE49-F238E27FC236}">
                <a16:creationId xmlns:a16="http://schemas.microsoft.com/office/drawing/2014/main" id="{34899923-FB82-096F-2B59-D2430C693348}"/>
              </a:ext>
            </a:extLst>
          </p:cNvPr>
          <p:cNvSpPr txBox="1"/>
          <p:nvPr/>
        </p:nvSpPr>
        <p:spPr>
          <a:xfrm>
            <a:off x="-1435385" y="4466233"/>
            <a:ext cx="62357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Comic Sans MS" panose="030F0702030302020204" pitchFamily="66" charset="0"/>
              </a:rPr>
              <a:t>Size</a:t>
            </a:r>
            <a:r>
              <a:rPr lang="en-US" sz="2200" dirty="0">
                <a:latin typeface="Comic Sans MS" panose="030F0702030302020204" pitchFamily="66" charset="0"/>
              </a:rPr>
              <a:t> == Frame size?</a:t>
            </a:r>
          </a:p>
        </p:txBody>
      </p:sp>
      <p:graphicFrame>
        <p:nvGraphicFramePr>
          <p:cNvPr id="80" name="Table 50">
            <a:extLst>
              <a:ext uri="{FF2B5EF4-FFF2-40B4-BE49-F238E27FC236}">
                <a16:creationId xmlns:a16="http://schemas.microsoft.com/office/drawing/2014/main" id="{C3F90BAF-2A2D-F72E-83C1-81728685D6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8586149"/>
              </p:ext>
            </p:extLst>
          </p:nvPr>
        </p:nvGraphicFramePr>
        <p:xfrm>
          <a:off x="526173" y="2627027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81" name="Table 50">
            <a:extLst>
              <a:ext uri="{FF2B5EF4-FFF2-40B4-BE49-F238E27FC236}">
                <a16:creationId xmlns:a16="http://schemas.microsoft.com/office/drawing/2014/main" id="{745A2CE1-53F6-301E-BDC9-25F0C2A89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2969820"/>
              </p:ext>
            </p:extLst>
          </p:nvPr>
        </p:nvGraphicFramePr>
        <p:xfrm>
          <a:off x="526172" y="3053747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82" name="Table 50">
            <a:extLst>
              <a:ext uri="{FF2B5EF4-FFF2-40B4-BE49-F238E27FC236}">
                <a16:creationId xmlns:a16="http://schemas.microsoft.com/office/drawing/2014/main" id="{60391FC6-02D9-CCB6-35FD-EE081902E4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960352"/>
              </p:ext>
            </p:extLst>
          </p:nvPr>
        </p:nvGraphicFramePr>
        <p:xfrm>
          <a:off x="526171" y="3480467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83" name="Table 50">
            <a:extLst>
              <a:ext uri="{FF2B5EF4-FFF2-40B4-BE49-F238E27FC236}">
                <a16:creationId xmlns:a16="http://schemas.microsoft.com/office/drawing/2014/main" id="{9B2EEED3-8A6E-5E19-1826-6EF0539708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1704306"/>
              </p:ext>
            </p:extLst>
          </p:nvPr>
        </p:nvGraphicFramePr>
        <p:xfrm>
          <a:off x="526170" y="3907187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517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7807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08925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4162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5167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88" name="Table 50">
            <a:extLst>
              <a:ext uri="{FF2B5EF4-FFF2-40B4-BE49-F238E27FC236}">
                <a16:creationId xmlns:a16="http://schemas.microsoft.com/office/drawing/2014/main" id="{21548ED9-D8FD-132D-F1A9-904956F17C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3235582"/>
              </p:ext>
            </p:extLst>
          </p:nvPr>
        </p:nvGraphicFramePr>
        <p:xfrm>
          <a:off x="3586761" y="4301133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89" name="Table 50">
            <a:extLst>
              <a:ext uri="{FF2B5EF4-FFF2-40B4-BE49-F238E27FC236}">
                <a16:creationId xmlns:a16="http://schemas.microsoft.com/office/drawing/2014/main" id="{8439DE17-59CE-2353-BA7E-10DEB0D6F2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420416"/>
              </p:ext>
            </p:extLst>
          </p:nvPr>
        </p:nvGraphicFramePr>
        <p:xfrm>
          <a:off x="3586760" y="4727853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90" name="Table 50">
            <a:extLst>
              <a:ext uri="{FF2B5EF4-FFF2-40B4-BE49-F238E27FC236}">
                <a16:creationId xmlns:a16="http://schemas.microsoft.com/office/drawing/2014/main" id="{E83703E2-BA1F-81F1-CEC7-7BF51B7739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898974"/>
              </p:ext>
            </p:extLst>
          </p:nvPr>
        </p:nvGraphicFramePr>
        <p:xfrm>
          <a:off x="3586759" y="5154573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91" name="Table 50">
            <a:extLst>
              <a:ext uri="{FF2B5EF4-FFF2-40B4-BE49-F238E27FC236}">
                <a16:creationId xmlns:a16="http://schemas.microsoft.com/office/drawing/2014/main" id="{ECB08BF3-609A-72F3-A7B1-CE675CEE07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1207498"/>
              </p:ext>
            </p:extLst>
          </p:nvPr>
        </p:nvGraphicFramePr>
        <p:xfrm>
          <a:off x="3586758" y="5581293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517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7807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08925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4162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5167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sp>
        <p:nvSpPr>
          <p:cNvPr id="92" name="TextBox 91">
            <a:extLst>
              <a:ext uri="{FF2B5EF4-FFF2-40B4-BE49-F238E27FC236}">
                <a16:creationId xmlns:a16="http://schemas.microsoft.com/office/drawing/2014/main" id="{2452559D-FB1B-6015-BC9E-53937A1C51F6}"/>
              </a:ext>
            </a:extLst>
          </p:cNvPr>
          <p:cNvSpPr txBox="1"/>
          <p:nvPr/>
        </p:nvSpPr>
        <p:spPr>
          <a:xfrm>
            <a:off x="952215" y="5992564"/>
            <a:ext cx="62357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Comic Sans MS" panose="030F0702030302020204" pitchFamily="66" charset="0"/>
              </a:rPr>
              <a:t>Size</a:t>
            </a:r>
            <a:r>
              <a:rPr lang="en-US" sz="2200" dirty="0">
                <a:latin typeface="Comic Sans MS" panose="030F0702030302020204" pitchFamily="66" charset="0"/>
              </a:rPr>
              <a:t> == MFsize?</a:t>
            </a:r>
            <a:endParaRPr lang="en-IN" sz="2200" dirty="0">
              <a:latin typeface="Comic Sans MS" panose="030F0702030302020204" pitchFamily="66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B3CCA3F-707F-F3D7-3C0D-17BFB9B9AD30}"/>
              </a:ext>
            </a:extLst>
          </p:cNvPr>
          <p:cNvGrpSpPr/>
          <p:nvPr/>
        </p:nvGrpSpPr>
        <p:grpSpPr>
          <a:xfrm>
            <a:off x="7558157" y="1371728"/>
            <a:ext cx="3938680" cy="510129"/>
            <a:chOff x="8279481" y="1828969"/>
            <a:chExt cx="3757350" cy="425250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4F0B919-60B2-528A-4016-3089EDE3AE74}"/>
                </a:ext>
              </a:extLst>
            </p:cNvPr>
            <p:cNvSpPr/>
            <p:nvPr/>
          </p:nvSpPr>
          <p:spPr>
            <a:xfrm>
              <a:off x="8279481" y="1828969"/>
              <a:ext cx="3632657" cy="425250"/>
            </a:xfrm>
            <a:custGeom>
              <a:avLst/>
              <a:gdLst>
                <a:gd name="connsiteX0" fmla="*/ 0 w 3629183"/>
                <a:gd name="connsiteY0" fmla="*/ 0 h 708311"/>
                <a:gd name="connsiteX1" fmla="*/ 3629183 w 3629183"/>
                <a:gd name="connsiteY1" fmla="*/ 0 h 708311"/>
                <a:gd name="connsiteX2" fmla="*/ 3629183 w 3629183"/>
                <a:gd name="connsiteY2" fmla="*/ 708311 h 708311"/>
                <a:gd name="connsiteX3" fmla="*/ 0 w 3629183"/>
                <a:gd name="connsiteY3" fmla="*/ 708311 h 708311"/>
                <a:gd name="connsiteX4" fmla="*/ 0 w 3629183"/>
                <a:gd name="connsiteY4" fmla="*/ 0 h 708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9183" h="708311">
                  <a:moveTo>
                    <a:pt x="0" y="0"/>
                  </a:moveTo>
                  <a:lnTo>
                    <a:pt x="3629183" y="0"/>
                  </a:lnTo>
                  <a:lnTo>
                    <a:pt x="3629183" y="708311"/>
                  </a:lnTo>
                  <a:lnTo>
                    <a:pt x="0" y="708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D3C5">
                <a:alpha val="90000"/>
              </a:srgb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80669" tIns="170688" rIns="170688" bIns="170688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None/>
              </a:pPr>
              <a:endParaRPr lang="en-GB" sz="2600" kern="1200" baseline="0" dirty="0">
                <a:latin typeface="Comic Sans MS" panose="030F0702030302020204" pitchFamily="66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F150F7-39BA-F43B-2D5D-DCEAC0FFE17E}"/>
                </a:ext>
              </a:extLst>
            </p:cNvPr>
            <p:cNvSpPr txBox="1"/>
            <p:nvPr/>
          </p:nvSpPr>
          <p:spPr>
            <a:xfrm>
              <a:off x="8323813" y="1863097"/>
              <a:ext cx="3713018" cy="3634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kern="1200" baseline="0" dirty="0">
                  <a:latin typeface="Comic Sans MS" panose="030F0702030302020204" pitchFamily="66" charset="0"/>
                </a:rPr>
                <a:t>3.Fast online compression</a:t>
              </a:r>
              <a:endParaRPr lang="en-US" sz="2400" dirty="0"/>
            </a:p>
          </p:txBody>
        </p:sp>
      </p:grpSp>
      <p:graphicFrame>
        <p:nvGraphicFramePr>
          <p:cNvPr id="95" name="Table 50">
            <a:extLst>
              <a:ext uri="{FF2B5EF4-FFF2-40B4-BE49-F238E27FC236}">
                <a16:creationId xmlns:a16="http://schemas.microsoft.com/office/drawing/2014/main" id="{61AFBEFB-90A9-E287-30F4-0EEA4C659C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450393"/>
              </p:ext>
            </p:extLst>
          </p:nvPr>
        </p:nvGraphicFramePr>
        <p:xfrm>
          <a:off x="6523763" y="4315910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96" name="Table 50">
            <a:extLst>
              <a:ext uri="{FF2B5EF4-FFF2-40B4-BE49-F238E27FC236}">
                <a16:creationId xmlns:a16="http://schemas.microsoft.com/office/drawing/2014/main" id="{277D68F7-22B5-B32E-0D76-EEE7B85298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6370452"/>
              </p:ext>
            </p:extLst>
          </p:nvPr>
        </p:nvGraphicFramePr>
        <p:xfrm>
          <a:off x="6523762" y="4742630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97" name="Table 50">
            <a:extLst>
              <a:ext uri="{FF2B5EF4-FFF2-40B4-BE49-F238E27FC236}">
                <a16:creationId xmlns:a16="http://schemas.microsoft.com/office/drawing/2014/main" id="{27CB8877-BF3A-E072-B882-883616153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996803"/>
              </p:ext>
            </p:extLst>
          </p:nvPr>
        </p:nvGraphicFramePr>
        <p:xfrm>
          <a:off x="6523761" y="5169350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98" name="Table 50">
            <a:extLst>
              <a:ext uri="{FF2B5EF4-FFF2-40B4-BE49-F238E27FC236}">
                <a16:creationId xmlns:a16="http://schemas.microsoft.com/office/drawing/2014/main" id="{CE8D5759-2EF7-566B-C5DB-24F5CF3B4A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099158"/>
              </p:ext>
            </p:extLst>
          </p:nvPr>
        </p:nvGraphicFramePr>
        <p:xfrm>
          <a:off x="6523760" y="5596070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517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7807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08925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4162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5167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99" name="Table 50">
            <a:extLst>
              <a:ext uri="{FF2B5EF4-FFF2-40B4-BE49-F238E27FC236}">
                <a16:creationId xmlns:a16="http://schemas.microsoft.com/office/drawing/2014/main" id="{E6C144A8-7972-8089-7EAC-990A86624E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5367882"/>
              </p:ext>
            </p:extLst>
          </p:nvPr>
        </p:nvGraphicFramePr>
        <p:xfrm>
          <a:off x="6523763" y="2589824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100" name="Table 50">
            <a:extLst>
              <a:ext uri="{FF2B5EF4-FFF2-40B4-BE49-F238E27FC236}">
                <a16:creationId xmlns:a16="http://schemas.microsoft.com/office/drawing/2014/main" id="{DD48C8E4-EF49-AA03-D997-61F4F24C7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549671"/>
              </p:ext>
            </p:extLst>
          </p:nvPr>
        </p:nvGraphicFramePr>
        <p:xfrm>
          <a:off x="6523762" y="3016544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101" name="Table 50">
            <a:extLst>
              <a:ext uri="{FF2B5EF4-FFF2-40B4-BE49-F238E27FC236}">
                <a16:creationId xmlns:a16="http://schemas.microsoft.com/office/drawing/2014/main" id="{175574E6-1AE8-130A-295F-4FF974CAB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9212242"/>
              </p:ext>
            </p:extLst>
          </p:nvPr>
        </p:nvGraphicFramePr>
        <p:xfrm>
          <a:off x="6523761" y="3443264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102" name="Table 50">
            <a:extLst>
              <a:ext uri="{FF2B5EF4-FFF2-40B4-BE49-F238E27FC236}">
                <a16:creationId xmlns:a16="http://schemas.microsoft.com/office/drawing/2014/main" id="{C46D7FD1-FFFA-A648-FFBB-8FA624D56A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000147"/>
              </p:ext>
            </p:extLst>
          </p:nvPr>
        </p:nvGraphicFramePr>
        <p:xfrm>
          <a:off x="6523760" y="3869984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517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7807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08925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4162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5167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sp>
        <p:nvSpPr>
          <p:cNvPr id="103" name="TextBox 102">
            <a:extLst>
              <a:ext uri="{FF2B5EF4-FFF2-40B4-BE49-F238E27FC236}">
                <a16:creationId xmlns:a16="http://schemas.microsoft.com/office/drawing/2014/main" id="{A82B9EC9-D0D3-A50D-16F6-B4F348EF56A1}"/>
              </a:ext>
            </a:extLst>
          </p:cNvPr>
          <p:cNvSpPr txBox="1"/>
          <p:nvPr/>
        </p:nvSpPr>
        <p:spPr>
          <a:xfrm>
            <a:off x="5585460" y="5962966"/>
            <a:ext cx="3660354" cy="4421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Comic Sans MS" panose="030F0702030302020204" pitchFamily="66" charset="0"/>
              </a:rPr>
              <a:t>Log</a:t>
            </a:r>
            <a:endParaRPr lang="en-IN" sz="2200" dirty="0">
              <a:latin typeface="Comic Sans MS" panose="030F0702030302020204" pitchFamily="66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5069C41-9108-BF9F-D7F8-7082F91D12D0}"/>
              </a:ext>
            </a:extLst>
          </p:cNvPr>
          <p:cNvSpPr txBox="1"/>
          <p:nvPr/>
        </p:nvSpPr>
        <p:spPr>
          <a:xfrm>
            <a:off x="1211107" y="2042206"/>
            <a:ext cx="62357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200" b="1" dirty="0">
                <a:solidFill>
                  <a:schemeClr val="tx1"/>
                </a:solidFill>
                <a:latin typeface="Comic Sans MS" panose="030F0702030302020204" pitchFamily="66" charset="0"/>
              </a:rPr>
              <a:t>Macro frame</a:t>
            </a:r>
            <a:endParaRPr lang="en-IN" sz="2200" b="1" dirty="0">
              <a:latin typeface="Comic Sans MS" panose="030F0702030302020204" pitchFamily="66" charset="0"/>
            </a:endParaRPr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AD8D3FE1-33B2-B270-D938-C352184769C1}"/>
              </a:ext>
            </a:extLst>
          </p:cNvPr>
          <p:cNvSpPr/>
          <p:nvPr/>
        </p:nvSpPr>
        <p:spPr>
          <a:xfrm>
            <a:off x="6395468" y="31652"/>
            <a:ext cx="5766609" cy="668617"/>
          </a:xfrm>
          <a:custGeom>
            <a:avLst/>
            <a:gdLst>
              <a:gd name="connsiteX0" fmla="*/ 0 w 2011360"/>
              <a:gd name="connsiteY0" fmla="*/ 101066 h 1010662"/>
              <a:gd name="connsiteX1" fmla="*/ 101066 w 2011360"/>
              <a:gd name="connsiteY1" fmla="*/ 0 h 1010662"/>
              <a:gd name="connsiteX2" fmla="*/ 1910294 w 2011360"/>
              <a:gd name="connsiteY2" fmla="*/ 0 h 1010662"/>
              <a:gd name="connsiteX3" fmla="*/ 2011360 w 2011360"/>
              <a:gd name="connsiteY3" fmla="*/ 101066 h 1010662"/>
              <a:gd name="connsiteX4" fmla="*/ 2011360 w 2011360"/>
              <a:gd name="connsiteY4" fmla="*/ 909596 h 1010662"/>
              <a:gd name="connsiteX5" fmla="*/ 1910294 w 2011360"/>
              <a:gd name="connsiteY5" fmla="*/ 1010662 h 1010662"/>
              <a:gd name="connsiteX6" fmla="*/ 101066 w 2011360"/>
              <a:gd name="connsiteY6" fmla="*/ 1010662 h 1010662"/>
              <a:gd name="connsiteX7" fmla="*/ 0 w 2011360"/>
              <a:gd name="connsiteY7" fmla="*/ 909596 h 1010662"/>
              <a:gd name="connsiteX8" fmla="*/ 0 w 201136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36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1910294" y="0"/>
                </a:lnTo>
                <a:cubicBezTo>
                  <a:pt x="1966111" y="0"/>
                  <a:pt x="2011360" y="45249"/>
                  <a:pt x="2011360" y="101066"/>
                </a:cubicBezTo>
                <a:lnTo>
                  <a:pt x="2011360" y="909596"/>
                </a:lnTo>
                <a:cubicBezTo>
                  <a:pt x="2011360" y="965413"/>
                  <a:pt x="1966111" y="1010662"/>
                  <a:pt x="191029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1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b="1" dirty="0">
                <a:solidFill>
                  <a:schemeClr val="bg1"/>
                </a:solidFill>
                <a:latin typeface="Comic Sans MS" panose="030F0702030302020204" pitchFamily="66" charset="0"/>
              </a:rPr>
              <a:t>Deflate:</a:t>
            </a:r>
            <a:r>
              <a:rPr lang="en-GB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GB" sz="2400" b="1" dirty="0">
                <a:solidFill>
                  <a:schemeClr val="bg1"/>
                </a:solidFill>
                <a:latin typeface="Comic Sans MS" panose="030F0702030302020204" pitchFamily="66" charset="0"/>
              </a:rPr>
              <a:t>fast</a:t>
            </a:r>
            <a:r>
              <a:rPr lang="en-GB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 compression method with </a:t>
            </a:r>
            <a:r>
              <a:rPr lang="en-GB" sz="2400" b="1" dirty="0">
                <a:solidFill>
                  <a:schemeClr val="bg1"/>
                </a:solidFill>
                <a:latin typeface="Comic Sans MS" panose="030F0702030302020204" pitchFamily="66" charset="0"/>
              </a:rPr>
              <a:t>good compression gain</a:t>
            </a:r>
            <a:endParaRPr lang="en-IN" sz="2400" b="1" kern="12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4276776-500A-EF4B-6B9E-14EA7E4392E6}"/>
              </a:ext>
            </a:extLst>
          </p:cNvPr>
          <p:cNvSpPr txBox="1"/>
          <p:nvPr/>
        </p:nvSpPr>
        <p:spPr>
          <a:xfrm>
            <a:off x="230073" y="4826833"/>
            <a:ext cx="30432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200" b="1" dirty="0">
                <a:latin typeface="Comic Sans MS" panose="030F0702030302020204" pitchFamily="66" charset="0"/>
              </a:rPr>
              <a:t>Lossless compression</a:t>
            </a:r>
            <a:endParaRPr lang="en-IN" sz="2200" b="1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970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5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0.25 -3.7037E-7 " pathEditMode="relative" rAng="0" ptsTypes="AA">
                                      <p:cBhvr>
                                        <p:cTn id="81" dur="2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11111E-6 L 0.25 1.11111E-6 " pathEditMode="relative" rAng="0" ptsTypes="AA">
                                      <p:cBhvr>
                                        <p:cTn id="83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07407E-6 L 0.25 4.07407E-6 " pathEditMode="relative" rAng="0" ptsTypes="AA">
                                      <p:cBhvr>
                                        <p:cTn id="85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44444E-6 L 0.25 -4.44444E-6 " pathEditMode="relative" rAng="0" ptsTypes="AA">
                                      <p:cBhvr>
                                        <p:cTn id="87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79" grpId="1"/>
      <p:bldP spid="92" grpId="0"/>
      <p:bldP spid="92" grpId="1"/>
      <p:bldP spid="103" grpId="0"/>
      <p:bldP spid="104" grpId="0"/>
      <p:bldP spid="105" grpId="0" animBg="1"/>
      <p:bldP spid="106" grpId="0"/>
      <p:bldP spid="10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363A5FF2-4D99-1147-58F9-60951AC4B096}"/>
              </a:ext>
            </a:extLst>
          </p:cNvPr>
          <p:cNvSpPr/>
          <p:nvPr/>
        </p:nvSpPr>
        <p:spPr>
          <a:xfrm>
            <a:off x="504193" y="1511300"/>
            <a:ext cx="11281407" cy="345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A1B7E-38C8-0A65-F950-25FF05F05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306" y="-119125"/>
            <a:ext cx="10058400" cy="1450757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tx1"/>
                </a:solidFill>
                <a:latin typeface="Comic Sans MS" panose="030F0702030302020204" pitchFamily="66" charset="0"/>
              </a:rPr>
              <a:t>SmrtComp – Log Recompression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34748A-8C9E-D42E-C45E-F1908D3F7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80322" y="6517079"/>
            <a:ext cx="131202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9CBECA8-9805-61BE-AEAA-85461A5E8553}"/>
              </a:ext>
            </a:extLst>
          </p:cNvPr>
          <p:cNvGrpSpPr/>
          <p:nvPr/>
        </p:nvGrpSpPr>
        <p:grpSpPr>
          <a:xfrm>
            <a:off x="9138759" y="-22605"/>
            <a:ext cx="2824641" cy="1834044"/>
            <a:chOff x="4297987" y="3819459"/>
            <a:chExt cx="4795212" cy="870074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03DA0E95-FA66-426F-FB4D-CCD7F6176785}"/>
                </a:ext>
              </a:extLst>
            </p:cNvPr>
            <p:cNvSpPr/>
            <p:nvPr/>
          </p:nvSpPr>
          <p:spPr>
            <a:xfrm>
              <a:off x="4297987" y="3819459"/>
              <a:ext cx="4744413" cy="803341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FCA7C73-9878-42D1-1066-74D707AC4659}"/>
                </a:ext>
              </a:extLst>
            </p:cNvPr>
            <p:cNvSpPr/>
            <p:nvPr/>
          </p:nvSpPr>
          <p:spPr>
            <a:xfrm>
              <a:off x="4386850" y="3873856"/>
              <a:ext cx="4706349" cy="815677"/>
            </a:xfrm>
            <a:custGeom>
              <a:avLst/>
              <a:gdLst>
                <a:gd name="connsiteX0" fmla="*/ 0 w 3385752"/>
                <a:gd name="connsiteY0" fmla="*/ 116250 h 1162497"/>
                <a:gd name="connsiteX1" fmla="*/ 116250 w 3385752"/>
                <a:gd name="connsiteY1" fmla="*/ 0 h 1162497"/>
                <a:gd name="connsiteX2" fmla="*/ 3269502 w 3385752"/>
                <a:gd name="connsiteY2" fmla="*/ 0 h 1162497"/>
                <a:gd name="connsiteX3" fmla="*/ 3385752 w 3385752"/>
                <a:gd name="connsiteY3" fmla="*/ 116250 h 1162497"/>
                <a:gd name="connsiteX4" fmla="*/ 3385752 w 3385752"/>
                <a:gd name="connsiteY4" fmla="*/ 1046247 h 1162497"/>
                <a:gd name="connsiteX5" fmla="*/ 3269502 w 3385752"/>
                <a:gd name="connsiteY5" fmla="*/ 1162497 h 1162497"/>
                <a:gd name="connsiteX6" fmla="*/ 116250 w 3385752"/>
                <a:gd name="connsiteY6" fmla="*/ 1162497 h 1162497"/>
                <a:gd name="connsiteX7" fmla="*/ 0 w 3385752"/>
                <a:gd name="connsiteY7" fmla="*/ 1046247 h 1162497"/>
                <a:gd name="connsiteX8" fmla="*/ 0 w 3385752"/>
                <a:gd name="connsiteY8" fmla="*/ 116250 h 116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5752" h="1162497">
                  <a:moveTo>
                    <a:pt x="0" y="116250"/>
                  </a:moveTo>
                  <a:cubicBezTo>
                    <a:pt x="0" y="52047"/>
                    <a:pt x="52047" y="0"/>
                    <a:pt x="116250" y="0"/>
                  </a:cubicBezTo>
                  <a:lnTo>
                    <a:pt x="3269502" y="0"/>
                  </a:lnTo>
                  <a:cubicBezTo>
                    <a:pt x="3333705" y="0"/>
                    <a:pt x="3385752" y="52047"/>
                    <a:pt x="3385752" y="116250"/>
                  </a:cubicBezTo>
                  <a:lnTo>
                    <a:pt x="3385752" y="1046247"/>
                  </a:lnTo>
                  <a:cubicBezTo>
                    <a:pt x="3385752" y="1110450"/>
                    <a:pt x="3333705" y="1162497"/>
                    <a:pt x="3269502" y="1162497"/>
                  </a:cubicBezTo>
                  <a:lnTo>
                    <a:pt x="116250" y="1162497"/>
                  </a:lnTo>
                  <a:cubicBezTo>
                    <a:pt x="52047" y="1162497"/>
                    <a:pt x="0" y="1110450"/>
                    <a:pt x="0" y="1046247"/>
                  </a:cubicBezTo>
                  <a:lnTo>
                    <a:pt x="0" y="11625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90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5488" tIns="125488" rIns="125488" bIns="125488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2. Continuous monitoring and </a:t>
              </a:r>
              <a:r>
                <a:rPr lang="en-GB" sz="2800" b="1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recompression</a:t>
              </a:r>
              <a:r>
                <a:rPr lang="en-GB" sz="28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 of the </a:t>
              </a:r>
              <a:r>
                <a:rPr lang="en-GB" sz="2800" b="1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log</a:t>
              </a:r>
              <a:endParaRPr lang="en-IN" sz="28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43B84E4-F6E6-4027-FF69-A83ADF3155E3}"/>
              </a:ext>
            </a:extLst>
          </p:cNvPr>
          <p:cNvGrpSpPr/>
          <p:nvPr/>
        </p:nvGrpSpPr>
        <p:grpSpPr>
          <a:xfrm>
            <a:off x="7515909" y="1758352"/>
            <a:ext cx="3649953" cy="4542424"/>
            <a:chOff x="5814663" y="1891460"/>
            <a:chExt cx="4083266" cy="4542424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89E1C08-8CD4-AFE2-B887-408FB55F777A}"/>
                </a:ext>
              </a:extLst>
            </p:cNvPr>
            <p:cNvSpPr txBox="1"/>
            <p:nvPr/>
          </p:nvSpPr>
          <p:spPr>
            <a:xfrm>
              <a:off x="5825274" y="1891460"/>
              <a:ext cx="407265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000" dirty="0"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Comic Sans MS" panose="030F0702030302020204" pitchFamily="66" charset="0"/>
                </a:rPr>
                <a:t>External Memory</a:t>
              </a:r>
              <a:endParaRPr lang="en-IN" sz="30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6A84977-F484-C4ED-46C6-C99C4A9814EB}"/>
                </a:ext>
              </a:extLst>
            </p:cNvPr>
            <p:cNvSpPr/>
            <p:nvPr/>
          </p:nvSpPr>
          <p:spPr>
            <a:xfrm>
              <a:off x="5814663" y="2425701"/>
              <a:ext cx="3582076" cy="40081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50000"/>
                    <a:tint val="66000"/>
                    <a:satMod val="160000"/>
                  </a:schemeClr>
                </a:gs>
                <a:gs pos="50000">
                  <a:schemeClr val="accent2">
                    <a:lumMod val="50000"/>
                    <a:tint val="44500"/>
                    <a:satMod val="160000"/>
                  </a:schemeClr>
                </a:gs>
                <a:gs pos="100000">
                  <a:schemeClr val="accent2">
                    <a:lumMod val="50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95" name="Table 50">
            <a:extLst>
              <a:ext uri="{FF2B5EF4-FFF2-40B4-BE49-F238E27FC236}">
                <a16:creationId xmlns:a16="http://schemas.microsoft.com/office/drawing/2014/main" id="{61AFBEFB-90A9-E287-30F4-0EEA4C659C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9015428"/>
              </p:ext>
            </p:extLst>
          </p:nvPr>
        </p:nvGraphicFramePr>
        <p:xfrm>
          <a:off x="8237709" y="4005002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96" name="Table 50">
            <a:extLst>
              <a:ext uri="{FF2B5EF4-FFF2-40B4-BE49-F238E27FC236}">
                <a16:creationId xmlns:a16="http://schemas.microsoft.com/office/drawing/2014/main" id="{277D68F7-22B5-B32E-0D76-EEE7B85298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777956"/>
              </p:ext>
            </p:extLst>
          </p:nvPr>
        </p:nvGraphicFramePr>
        <p:xfrm>
          <a:off x="8237708" y="4431722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97" name="Table 50">
            <a:extLst>
              <a:ext uri="{FF2B5EF4-FFF2-40B4-BE49-F238E27FC236}">
                <a16:creationId xmlns:a16="http://schemas.microsoft.com/office/drawing/2014/main" id="{27CB8877-BF3A-E072-B882-883616153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246456"/>
              </p:ext>
            </p:extLst>
          </p:nvPr>
        </p:nvGraphicFramePr>
        <p:xfrm>
          <a:off x="8237707" y="4858442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98" name="Table 50">
            <a:extLst>
              <a:ext uri="{FF2B5EF4-FFF2-40B4-BE49-F238E27FC236}">
                <a16:creationId xmlns:a16="http://schemas.microsoft.com/office/drawing/2014/main" id="{CE8D5759-2EF7-566B-C5DB-24F5CF3B4A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580686"/>
              </p:ext>
            </p:extLst>
          </p:nvPr>
        </p:nvGraphicFramePr>
        <p:xfrm>
          <a:off x="8237706" y="5285162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517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7807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08925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4162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5167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99" name="Table 50">
            <a:extLst>
              <a:ext uri="{FF2B5EF4-FFF2-40B4-BE49-F238E27FC236}">
                <a16:creationId xmlns:a16="http://schemas.microsoft.com/office/drawing/2014/main" id="{E6C144A8-7972-8089-7EAC-990A86624E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076351"/>
              </p:ext>
            </p:extLst>
          </p:nvPr>
        </p:nvGraphicFramePr>
        <p:xfrm>
          <a:off x="8225009" y="2342416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100" name="Table 50">
            <a:extLst>
              <a:ext uri="{FF2B5EF4-FFF2-40B4-BE49-F238E27FC236}">
                <a16:creationId xmlns:a16="http://schemas.microsoft.com/office/drawing/2014/main" id="{DD48C8E4-EF49-AA03-D997-61F4F24C7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832437"/>
              </p:ext>
            </p:extLst>
          </p:nvPr>
        </p:nvGraphicFramePr>
        <p:xfrm>
          <a:off x="8225008" y="2769136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101" name="Table 50">
            <a:extLst>
              <a:ext uri="{FF2B5EF4-FFF2-40B4-BE49-F238E27FC236}">
                <a16:creationId xmlns:a16="http://schemas.microsoft.com/office/drawing/2014/main" id="{175574E6-1AE8-130A-295F-4FF974CAB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649869"/>
              </p:ext>
            </p:extLst>
          </p:nvPr>
        </p:nvGraphicFramePr>
        <p:xfrm>
          <a:off x="8225007" y="3195856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102" name="Table 50">
            <a:extLst>
              <a:ext uri="{FF2B5EF4-FFF2-40B4-BE49-F238E27FC236}">
                <a16:creationId xmlns:a16="http://schemas.microsoft.com/office/drawing/2014/main" id="{C46D7FD1-FFFA-A648-FFBB-8FA624D56A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0679834"/>
              </p:ext>
            </p:extLst>
          </p:nvPr>
        </p:nvGraphicFramePr>
        <p:xfrm>
          <a:off x="8225006" y="3622576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517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7807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08925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4162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5167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DB3FCBD-C91D-E367-91E6-F0BA245EB540}"/>
              </a:ext>
            </a:extLst>
          </p:cNvPr>
          <p:cNvSpPr txBox="1"/>
          <p:nvPr/>
        </p:nvSpPr>
        <p:spPr>
          <a:xfrm>
            <a:off x="7827510" y="5762597"/>
            <a:ext cx="2609374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500" dirty="0">
                <a:solidFill>
                  <a:schemeClr val="tx1"/>
                </a:solidFill>
                <a:latin typeface="Comic Sans MS" panose="030F0702030302020204" pitchFamily="66" charset="0"/>
              </a:rPr>
              <a:t>Size</a:t>
            </a:r>
            <a:r>
              <a:rPr lang="en-US" sz="2500" dirty="0">
                <a:latin typeface="Comic Sans MS" panose="030F0702030302020204" pitchFamily="66" charset="0"/>
              </a:rPr>
              <a:t> &gt; log</a:t>
            </a:r>
            <a:r>
              <a:rPr lang="en-US" sz="2500" baseline="-25000" dirty="0">
                <a:latin typeface="Comic Sans MS" panose="030F0702030302020204" pitchFamily="66" charset="0"/>
              </a:rPr>
              <a:t>max</a:t>
            </a:r>
            <a:r>
              <a:rPr lang="en-US" sz="2500" dirty="0">
                <a:latin typeface="Comic Sans MS" panose="030F0702030302020204" pitchFamily="66" charset="0"/>
              </a:rPr>
              <a:t>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AF53944-15BF-F88C-48A3-F3BBA08967D5}"/>
              </a:ext>
            </a:extLst>
          </p:cNvPr>
          <p:cNvGrpSpPr/>
          <p:nvPr/>
        </p:nvGrpSpPr>
        <p:grpSpPr>
          <a:xfrm>
            <a:off x="504193" y="1758352"/>
            <a:ext cx="6740227" cy="4481299"/>
            <a:chOff x="236891" y="1923705"/>
            <a:chExt cx="4906609" cy="449531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9EECFC3-76FA-6D33-9D47-43AD3E582EEF}"/>
                </a:ext>
              </a:extLst>
            </p:cNvPr>
            <p:cNvSpPr/>
            <p:nvPr/>
          </p:nvSpPr>
          <p:spPr>
            <a:xfrm>
              <a:off x="236891" y="2410833"/>
              <a:ext cx="4906609" cy="400818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D31396-2FD2-1043-6181-469D26C1384D}"/>
                </a:ext>
              </a:extLst>
            </p:cNvPr>
            <p:cNvSpPr txBox="1"/>
            <p:nvPr/>
          </p:nvSpPr>
          <p:spPr>
            <a:xfrm>
              <a:off x="1512656" y="1923705"/>
              <a:ext cx="186918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000" dirty="0"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Comic Sans MS" panose="030F0702030302020204" pitchFamily="66" charset="0"/>
                </a:rPr>
                <a:t>RAM	</a:t>
              </a:r>
              <a:endParaRPr lang="en-IN" sz="30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endParaRPr>
            </a:p>
          </p:txBody>
        </p:sp>
      </p:grpSp>
      <p:graphicFrame>
        <p:nvGraphicFramePr>
          <p:cNvPr id="17" name="Table 50">
            <a:extLst>
              <a:ext uri="{FF2B5EF4-FFF2-40B4-BE49-F238E27FC236}">
                <a16:creationId xmlns:a16="http://schemas.microsoft.com/office/drawing/2014/main" id="{9AE7371A-DF89-006D-4D50-9DD88A9A92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4510576"/>
              </p:ext>
            </p:extLst>
          </p:nvPr>
        </p:nvGraphicFramePr>
        <p:xfrm>
          <a:off x="681209" y="2342416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18" name="Table 50">
            <a:extLst>
              <a:ext uri="{FF2B5EF4-FFF2-40B4-BE49-F238E27FC236}">
                <a16:creationId xmlns:a16="http://schemas.microsoft.com/office/drawing/2014/main" id="{0037DCC6-1832-73DB-27C3-5B96929981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6039723"/>
              </p:ext>
            </p:extLst>
          </p:nvPr>
        </p:nvGraphicFramePr>
        <p:xfrm>
          <a:off x="681208" y="2769136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19" name="Table 50">
            <a:extLst>
              <a:ext uri="{FF2B5EF4-FFF2-40B4-BE49-F238E27FC236}">
                <a16:creationId xmlns:a16="http://schemas.microsoft.com/office/drawing/2014/main" id="{68E5458F-BFAB-223E-E5E6-4A69507428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44410"/>
              </p:ext>
            </p:extLst>
          </p:nvPr>
        </p:nvGraphicFramePr>
        <p:xfrm>
          <a:off x="681207" y="3195856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566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0" name="Table 50">
            <a:extLst>
              <a:ext uri="{FF2B5EF4-FFF2-40B4-BE49-F238E27FC236}">
                <a16:creationId xmlns:a16="http://schemas.microsoft.com/office/drawing/2014/main" id="{5D1BAB37-5F9F-1E88-76F8-4D713C76BA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50361"/>
              </p:ext>
            </p:extLst>
          </p:nvPr>
        </p:nvGraphicFramePr>
        <p:xfrm>
          <a:off x="681206" y="3622576"/>
          <a:ext cx="160104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517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7807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08925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4162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5167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1" name="Table 50">
            <a:extLst>
              <a:ext uri="{FF2B5EF4-FFF2-40B4-BE49-F238E27FC236}">
                <a16:creationId xmlns:a16="http://schemas.microsoft.com/office/drawing/2014/main" id="{BA8FBBE9-641B-C0A7-075A-67AC326559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6672438"/>
              </p:ext>
            </p:extLst>
          </p:nvPr>
        </p:nvGraphicFramePr>
        <p:xfrm>
          <a:off x="3240719" y="2342416"/>
          <a:ext cx="125106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584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1843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27736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6730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2" name="Table 50">
            <a:extLst>
              <a:ext uri="{FF2B5EF4-FFF2-40B4-BE49-F238E27FC236}">
                <a16:creationId xmlns:a16="http://schemas.microsoft.com/office/drawing/2014/main" id="{F0D74836-E9FA-8E82-BB64-742E72E845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4766979"/>
              </p:ext>
            </p:extLst>
          </p:nvPr>
        </p:nvGraphicFramePr>
        <p:xfrm>
          <a:off x="3226397" y="2770899"/>
          <a:ext cx="1265382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3" name="Table 50">
            <a:extLst>
              <a:ext uri="{FF2B5EF4-FFF2-40B4-BE49-F238E27FC236}">
                <a16:creationId xmlns:a16="http://schemas.microsoft.com/office/drawing/2014/main" id="{0D32F0DD-C183-2B5E-7442-45FA372FEF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5556310"/>
              </p:ext>
            </p:extLst>
          </p:nvPr>
        </p:nvGraphicFramePr>
        <p:xfrm>
          <a:off x="3226397" y="3217567"/>
          <a:ext cx="1265382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4" name="Table 50">
            <a:extLst>
              <a:ext uri="{FF2B5EF4-FFF2-40B4-BE49-F238E27FC236}">
                <a16:creationId xmlns:a16="http://schemas.microsoft.com/office/drawing/2014/main" id="{549EC9E1-073B-4D03-00B4-E538C75859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3839503"/>
              </p:ext>
            </p:extLst>
          </p:nvPr>
        </p:nvGraphicFramePr>
        <p:xfrm>
          <a:off x="3226397" y="3613435"/>
          <a:ext cx="1265382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49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2083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148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70362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6" name="Table 50">
            <a:extLst>
              <a:ext uri="{FF2B5EF4-FFF2-40B4-BE49-F238E27FC236}">
                <a16:creationId xmlns:a16="http://schemas.microsoft.com/office/drawing/2014/main" id="{F352C842-E685-01D2-51BB-DB73FA917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941356"/>
              </p:ext>
            </p:extLst>
          </p:nvPr>
        </p:nvGraphicFramePr>
        <p:xfrm>
          <a:off x="5530740" y="2342416"/>
          <a:ext cx="1287288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584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1843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27736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0353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2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7" name="Table 50">
            <a:extLst>
              <a:ext uri="{FF2B5EF4-FFF2-40B4-BE49-F238E27FC236}">
                <a16:creationId xmlns:a16="http://schemas.microsoft.com/office/drawing/2014/main" id="{62367F8D-AC0B-91E7-C707-A10FF5BFBA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0159528"/>
              </p:ext>
            </p:extLst>
          </p:nvPr>
        </p:nvGraphicFramePr>
        <p:xfrm>
          <a:off x="5516418" y="2770899"/>
          <a:ext cx="130161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51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44089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54136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88834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2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8" name="Table 50">
            <a:extLst>
              <a:ext uri="{FF2B5EF4-FFF2-40B4-BE49-F238E27FC236}">
                <a16:creationId xmlns:a16="http://schemas.microsoft.com/office/drawing/2014/main" id="{CE91CEEA-3CF8-8D0B-85AD-87C71F2C79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7547642"/>
              </p:ext>
            </p:extLst>
          </p:nvPr>
        </p:nvGraphicFramePr>
        <p:xfrm>
          <a:off x="5516418" y="3204867"/>
          <a:ext cx="130161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866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41539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51512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86694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9" name="Table 50">
            <a:extLst>
              <a:ext uri="{FF2B5EF4-FFF2-40B4-BE49-F238E27FC236}">
                <a16:creationId xmlns:a16="http://schemas.microsoft.com/office/drawing/2014/main" id="{F159BC01-4D25-DC70-25AC-0AD6E7B478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413173"/>
              </p:ext>
            </p:extLst>
          </p:nvPr>
        </p:nvGraphicFramePr>
        <p:xfrm>
          <a:off x="5516418" y="3600735"/>
          <a:ext cx="130161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865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41539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51512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86694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1764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IN" sz="22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2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pSp>
        <p:nvGrpSpPr>
          <p:cNvPr id="46" name="Group 45">
            <a:extLst>
              <a:ext uri="{FF2B5EF4-FFF2-40B4-BE49-F238E27FC236}">
                <a16:creationId xmlns:a16="http://schemas.microsoft.com/office/drawing/2014/main" id="{977170B1-C46F-4F4A-7D89-5A3C3BFB6E4A}"/>
              </a:ext>
            </a:extLst>
          </p:cNvPr>
          <p:cNvGrpSpPr/>
          <p:nvPr/>
        </p:nvGrpSpPr>
        <p:grpSpPr>
          <a:xfrm>
            <a:off x="2322873" y="2590866"/>
            <a:ext cx="1028700" cy="859444"/>
            <a:chOff x="1979973" y="2590866"/>
            <a:chExt cx="1028700" cy="859444"/>
          </a:xfrm>
        </p:grpSpPr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D8A0A1D6-45A6-8AF3-D7AF-87AEB9B6E4B4}"/>
                </a:ext>
              </a:extLst>
            </p:cNvPr>
            <p:cNvSpPr/>
            <p:nvPr/>
          </p:nvSpPr>
          <p:spPr>
            <a:xfrm>
              <a:off x="2070777" y="2941402"/>
              <a:ext cx="755955" cy="508908"/>
            </a:xfrm>
            <a:prstGeom prst="rightArrow">
              <a:avLst/>
            </a:prstGeom>
            <a:solidFill>
              <a:schemeClr val="accent3"/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99E888-9AC3-A164-F2E3-06C014A5EF6D}"/>
                </a:ext>
              </a:extLst>
            </p:cNvPr>
            <p:cNvSpPr txBox="1"/>
            <p:nvPr/>
          </p:nvSpPr>
          <p:spPr>
            <a:xfrm>
              <a:off x="1979973" y="2590866"/>
              <a:ext cx="10287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Comic Sans MS" panose="030F0702030302020204" pitchFamily="66" charset="0"/>
                </a:rPr>
                <a:t>PCA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B83D107-88B7-B1B7-0178-A1C8B7F431B0}"/>
              </a:ext>
            </a:extLst>
          </p:cNvPr>
          <p:cNvGrpSpPr/>
          <p:nvPr/>
        </p:nvGrpSpPr>
        <p:grpSpPr>
          <a:xfrm>
            <a:off x="4568386" y="2565400"/>
            <a:ext cx="1028700" cy="884910"/>
            <a:chOff x="4225486" y="2565400"/>
            <a:chExt cx="1028700" cy="884910"/>
          </a:xfrm>
        </p:grpSpPr>
        <p:sp>
          <p:nvSpPr>
            <p:cNvPr id="30" name="Arrow: Right 29">
              <a:extLst>
                <a:ext uri="{FF2B5EF4-FFF2-40B4-BE49-F238E27FC236}">
                  <a16:creationId xmlns:a16="http://schemas.microsoft.com/office/drawing/2014/main" id="{18EE4111-BA23-6A64-767B-916AD621530B}"/>
                </a:ext>
              </a:extLst>
            </p:cNvPr>
            <p:cNvSpPr/>
            <p:nvPr/>
          </p:nvSpPr>
          <p:spPr>
            <a:xfrm>
              <a:off x="4319944" y="2941402"/>
              <a:ext cx="755955" cy="508908"/>
            </a:xfrm>
            <a:prstGeom prst="rightArrow">
              <a:avLst/>
            </a:prstGeom>
            <a:solidFill>
              <a:schemeClr val="accent3"/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9C4EB25-7C09-633D-6EE2-66F0394F3953}"/>
                </a:ext>
              </a:extLst>
            </p:cNvPr>
            <p:cNvSpPr txBox="1"/>
            <p:nvPr/>
          </p:nvSpPr>
          <p:spPr>
            <a:xfrm>
              <a:off x="4225486" y="2565400"/>
              <a:ext cx="10287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Comic Sans MS" panose="030F0702030302020204" pitchFamily="66" charset="0"/>
                </a:rPr>
                <a:t>DCT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98E6186-9D65-535C-49DB-FE2288AF0298}"/>
              </a:ext>
            </a:extLst>
          </p:cNvPr>
          <p:cNvGrpSpPr/>
          <p:nvPr/>
        </p:nvGrpSpPr>
        <p:grpSpPr>
          <a:xfrm>
            <a:off x="575561" y="4142168"/>
            <a:ext cx="5662328" cy="1139687"/>
            <a:chOff x="4297987" y="3819459"/>
            <a:chExt cx="4795212" cy="540670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5A0F0F8-839A-F907-D564-E6AE622600AA}"/>
                </a:ext>
              </a:extLst>
            </p:cNvPr>
            <p:cNvSpPr/>
            <p:nvPr/>
          </p:nvSpPr>
          <p:spPr>
            <a:xfrm>
              <a:off x="4297987" y="3819459"/>
              <a:ext cx="4744413" cy="486273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31C4CB3-E231-179D-B535-90D671F451D1}"/>
                </a:ext>
              </a:extLst>
            </p:cNvPr>
            <p:cNvSpPr/>
            <p:nvPr/>
          </p:nvSpPr>
          <p:spPr>
            <a:xfrm>
              <a:off x="4386850" y="3873856"/>
              <a:ext cx="4706349" cy="486273"/>
            </a:xfrm>
            <a:custGeom>
              <a:avLst/>
              <a:gdLst>
                <a:gd name="connsiteX0" fmla="*/ 0 w 3385752"/>
                <a:gd name="connsiteY0" fmla="*/ 116250 h 1162497"/>
                <a:gd name="connsiteX1" fmla="*/ 116250 w 3385752"/>
                <a:gd name="connsiteY1" fmla="*/ 0 h 1162497"/>
                <a:gd name="connsiteX2" fmla="*/ 3269502 w 3385752"/>
                <a:gd name="connsiteY2" fmla="*/ 0 h 1162497"/>
                <a:gd name="connsiteX3" fmla="*/ 3385752 w 3385752"/>
                <a:gd name="connsiteY3" fmla="*/ 116250 h 1162497"/>
                <a:gd name="connsiteX4" fmla="*/ 3385752 w 3385752"/>
                <a:gd name="connsiteY4" fmla="*/ 1046247 h 1162497"/>
                <a:gd name="connsiteX5" fmla="*/ 3269502 w 3385752"/>
                <a:gd name="connsiteY5" fmla="*/ 1162497 h 1162497"/>
                <a:gd name="connsiteX6" fmla="*/ 116250 w 3385752"/>
                <a:gd name="connsiteY6" fmla="*/ 1162497 h 1162497"/>
                <a:gd name="connsiteX7" fmla="*/ 0 w 3385752"/>
                <a:gd name="connsiteY7" fmla="*/ 1046247 h 1162497"/>
                <a:gd name="connsiteX8" fmla="*/ 0 w 3385752"/>
                <a:gd name="connsiteY8" fmla="*/ 116250 h 116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5752" h="1162497">
                  <a:moveTo>
                    <a:pt x="0" y="116250"/>
                  </a:moveTo>
                  <a:cubicBezTo>
                    <a:pt x="0" y="52047"/>
                    <a:pt x="52047" y="0"/>
                    <a:pt x="116250" y="0"/>
                  </a:cubicBezTo>
                  <a:lnTo>
                    <a:pt x="3269502" y="0"/>
                  </a:lnTo>
                  <a:cubicBezTo>
                    <a:pt x="3333705" y="0"/>
                    <a:pt x="3385752" y="52047"/>
                    <a:pt x="3385752" y="116250"/>
                  </a:cubicBezTo>
                  <a:lnTo>
                    <a:pt x="3385752" y="1046247"/>
                  </a:lnTo>
                  <a:cubicBezTo>
                    <a:pt x="3385752" y="1110450"/>
                    <a:pt x="3333705" y="1162497"/>
                    <a:pt x="3269502" y="1162497"/>
                  </a:cubicBezTo>
                  <a:lnTo>
                    <a:pt x="116250" y="1162497"/>
                  </a:lnTo>
                  <a:cubicBezTo>
                    <a:pt x="52047" y="1162497"/>
                    <a:pt x="0" y="1110450"/>
                    <a:pt x="0" y="1046247"/>
                  </a:cubicBezTo>
                  <a:lnTo>
                    <a:pt x="0" y="11625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90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5488" tIns="125488" rIns="125488" bIns="125488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500" b="1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Principal Component Analysis: </a:t>
              </a:r>
              <a:r>
                <a:rPr lang="en-GB" sz="25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Dimensionality reduction; capturing majority of data’s variance</a:t>
              </a:r>
              <a:endParaRPr lang="en-IN" sz="25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D2A214A-74D5-7807-1D1D-D1B9DE4154C1}"/>
              </a:ext>
            </a:extLst>
          </p:cNvPr>
          <p:cNvGrpSpPr/>
          <p:nvPr/>
        </p:nvGrpSpPr>
        <p:grpSpPr>
          <a:xfrm>
            <a:off x="797244" y="4323445"/>
            <a:ext cx="6503396" cy="1477029"/>
            <a:chOff x="4297987" y="3819459"/>
            <a:chExt cx="4795212" cy="700706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98209728-A309-2A58-2E52-B7C7A0305EF6}"/>
                </a:ext>
              </a:extLst>
            </p:cNvPr>
            <p:cNvSpPr/>
            <p:nvPr/>
          </p:nvSpPr>
          <p:spPr>
            <a:xfrm>
              <a:off x="4297987" y="3819459"/>
              <a:ext cx="4744413" cy="623627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C68FE95-B6E8-3F73-61A2-70DBECCC4AE3}"/>
                </a:ext>
              </a:extLst>
            </p:cNvPr>
            <p:cNvSpPr/>
            <p:nvPr/>
          </p:nvSpPr>
          <p:spPr>
            <a:xfrm>
              <a:off x="4386850" y="3873857"/>
              <a:ext cx="4706349" cy="646308"/>
            </a:xfrm>
            <a:custGeom>
              <a:avLst/>
              <a:gdLst>
                <a:gd name="connsiteX0" fmla="*/ 0 w 3385752"/>
                <a:gd name="connsiteY0" fmla="*/ 116250 h 1162497"/>
                <a:gd name="connsiteX1" fmla="*/ 116250 w 3385752"/>
                <a:gd name="connsiteY1" fmla="*/ 0 h 1162497"/>
                <a:gd name="connsiteX2" fmla="*/ 3269502 w 3385752"/>
                <a:gd name="connsiteY2" fmla="*/ 0 h 1162497"/>
                <a:gd name="connsiteX3" fmla="*/ 3385752 w 3385752"/>
                <a:gd name="connsiteY3" fmla="*/ 116250 h 1162497"/>
                <a:gd name="connsiteX4" fmla="*/ 3385752 w 3385752"/>
                <a:gd name="connsiteY4" fmla="*/ 1046247 h 1162497"/>
                <a:gd name="connsiteX5" fmla="*/ 3269502 w 3385752"/>
                <a:gd name="connsiteY5" fmla="*/ 1162497 h 1162497"/>
                <a:gd name="connsiteX6" fmla="*/ 116250 w 3385752"/>
                <a:gd name="connsiteY6" fmla="*/ 1162497 h 1162497"/>
                <a:gd name="connsiteX7" fmla="*/ 0 w 3385752"/>
                <a:gd name="connsiteY7" fmla="*/ 1046247 h 1162497"/>
                <a:gd name="connsiteX8" fmla="*/ 0 w 3385752"/>
                <a:gd name="connsiteY8" fmla="*/ 116250 h 116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5752" h="1162497">
                  <a:moveTo>
                    <a:pt x="0" y="116250"/>
                  </a:moveTo>
                  <a:cubicBezTo>
                    <a:pt x="0" y="52047"/>
                    <a:pt x="52047" y="0"/>
                    <a:pt x="116250" y="0"/>
                  </a:cubicBezTo>
                  <a:lnTo>
                    <a:pt x="3269502" y="0"/>
                  </a:lnTo>
                  <a:cubicBezTo>
                    <a:pt x="3333705" y="0"/>
                    <a:pt x="3385752" y="52047"/>
                    <a:pt x="3385752" y="116250"/>
                  </a:cubicBezTo>
                  <a:lnTo>
                    <a:pt x="3385752" y="1046247"/>
                  </a:lnTo>
                  <a:cubicBezTo>
                    <a:pt x="3385752" y="1110450"/>
                    <a:pt x="3333705" y="1162497"/>
                    <a:pt x="3269502" y="1162497"/>
                  </a:cubicBezTo>
                  <a:lnTo>
                    <a:pt x="116250" y="1162497"/>
                  </a:lnTo>
                  <a:cubicBezTo>
                    <a:pt x="52047" y="1162497"/>
                    <a:pt x="0" y="1110450"/>
                    <a:pt x="0" y="1046247"/>
                  </a:cubicBezTo>
                  <a:lnTo>
                    <a:pt x="0" y="11625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90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5488" tIns="125488" rIns="125488" bIns="125488" numCol="1" spcCol="1270" anchor="ctr" anchorCtr="0">
              <a:noAutofit/>
            </a:bodyPr>
            <a:lstStyle/>
            <a:p>
              <a:r>
                <a:rPr lang="en-GB" sz="2500" b="1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Discrete Cosine Transformation: </a:t>
              </a:r>
              <a:r>
                <a:rPr lang="en-GB" sz="25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Removes l</a:t>
              </a:r>
              <a:r>
                <a:rPr lang="en-GB" sz="2800" dirty="0">
                  <a:effectLst/>
                  <a:latin typeface="Comic Sans MS" panose="030F0702030302020204" pitchFamily="66" charset="0"/>
                </a:rPr>
                <a:t>ower-valued coefficients without affecting the data quality</a:t>
              </a:r>
              <a:endParaRPr lang="en-IN" sz="2800" dirty="0">
                <a:effectLst/>
                <a:latin typeface="Comic Sans MS" panose="030F0702030302020204" pitchFamily="66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61475C-E578-7DD6-D095-F30FAE9E0CCD}"/>
              </a:ext>
            </a:extLst>
          </p:cNvPr>
          <p:cNvGrpSpPr/>
          <p:nvPr/>
        </p:nvGrpSpPr>
        <p:grpSpPr>
          <a:xfrm>
            <a:off x="1047101" y="4550711"/>
            <a:ext cx="5869041" cy="1210789"/>
            <a:chOff x="4297987" y="4699033"/>
            <a:chExt cx="4795212" cy="836181"/>
          </a:xfrm>
        </p:grpSpPr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C6BFC02E-4087-5128-2E7C-2D25C7A9E38A}"/>
                </a:ext>
              </a:extLst>
            </p:cNvPr>
            <p:cNvSpPr/>
            <p:nvPr/>
          </p:nvSpPr>
          <p:spPr>
            <a:xfrm>
              <a:off x="4297987" y="4699033"/>
              <a:ext cx="4744413" cy="784564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F98C9A5-6D42-F199-493C-07F9B6EEB1C9}"/>
                </a:ext>
              </a:extLst>
            </p:cNvPr>
            <p:cNvSpPr/>
            <p:nvPr/>
          </p:nvSpPr>
          <p:spPr>
            <a:xfrm>
              <a:off x="4386850" y="4760961"/>
              <a:ext cx="4706349" cy="774253"/>
            </a:xfrm>
            <a:custGeom>
              <a:avLst/>
              <a:gdLst>
                <a:gd name="connsiteX0" fmla="*/ 0 w 3385752"/>
                <a:gd name="connsiteY0" fmla="*/ 116250 h 1162497"/>
                <a:gd name="connsiteX1" fmla="*/ 116250 w 3385752"/>
                <a:gd name="connsiteY1" fmla="*/ 0 h 1162497"/>
                <a:gd name="connsiteX2" fmla="*/ 3269502 w 3385752"/>
                <a:gd name="connsiteY2" fmla="*/ 0 h 1162497"/>
                <a:gd name="connsiteX3" fmla="*/ 3385752 w 3385752"/>
                <a:gd name="connsiteY3" fmla="*/ 116250 h 1162497"/>
                <a:gd name="connsiteX4" fmla="*/ 3385752 w 3385752"/>
                <a:gd name="connsiteY4" fmla="*/ 1046247 h 1162497"/>
                <a:gd name="connsiteX5" fmla="*/ 3269502 w 3385752"/>
                <a:gd name="connsiteY5" fmla="*/ 1162497 h 1162497"/>
                <a:gd name="connsiteX6" fmla="*/ 116250 w 3385752"/>
                <a:gd name="connsiteY6" fmla="*/ 1162497 h 1162497"/>
                <a:gd name="connsiteX7" fmla="*/ 0 w 3385752"/>
                <a:gd name="connsiteY7" fmla="*/ 1046247 h 1162497"/>
                <a:gd name="connsiteX8" fmla="*/ 0 w 3385752"/>
                <a:gd name="connsiteY8" fmla="*/ 116250 h 116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5752" h="1162497">
                  <a:moveTo>
                    <a:pt x="0" y="116250"/>
                  </a:moveTo>
                  <a:cubicBezTo>
                    <a:pt x="0" y="52047"/>
                    <a:pt x="52047" y="0"/>
                    <a:pt x="116250" y="0"/>
                  </a:cubicBezTo>
                  <a:lnTo>
                    <a:pt x="3269502" y="0"/>
                  </a:lnTo>
                  <a:cubicBezTo>
                    <a:pt x="3333705" y="0"/>
                    <a:pt x="3385752" y="52047"/>
                    <a:pt x="3385752" y="116250"/>
                  </a:cubicBezTo>
                  <a:lnTo>
                    <a:pt x="3385752" y="1046247"/>
                  </a:lnTo>
                  <a:cubicBezTo>
                    <a:pt x="3385752" y="1110450"/>
                    <a:pt x="3333705" y="1162497"/>
                    <a:pt x="3269502" y="1162497"/>
                  </a:cubicBezTo>
                  <a:lnTo>
                    <a:pt x="116250" y="1162497"/>
                  </a:lnTo>
                  <a:cubicBezTo>
                    <a:pt x="52047" y="1162497"/>
                    <a:pt x="0" y="1110450"/>
                    <a:pt x="0" y="1046247"/>
                  </a:cubicBezTo>
                  <a:lnTo>
                    <a:pt x="0" y="11625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90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5488" tIns="125488" rIns="125488" bIns="125488" numCol="1" spcCol="1270" anchor="ctr" anchorCtr="0">
              <a:noAutofit/>
            </a:bodyPr>
            <a:lstStyle/>
            <a:p>
              <a:r>
                <a:rPr lang="en-GB" sz="25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anose="030F0702030302020204" pitchFamily="66" charset="0"/>
                </a:rPr>
                <a:t>For subsequent recompressions, only DCT threshold is increased, based on MF’s age (No PCA)</a:t>
              </a:r>
              <a:endParaRPr lang="en-IN" sz="2800" dirty="0">
                <a:effectLst/>
                <a:latin typeface="Comic Sans MS" panose="030F0702030302020204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2212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97611C-0D1B-2394-95A1-385F9D189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81E2DED-4B1B-ABC8-EE2D-7DC773735D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4472817"/>
              </p:ext>
            </p:extLst>
          </p:nvPr>
        </p:nvGraphicFramePr>
        <p:xfrm>
          <a:off x="2032000" y="352426"/>
          <a:ext cx="9531350" cy="57859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DDDF429-8BBA-2378-4275-BFD6C24A0520}"/>
              </a:ext>
            </a:extLst>
          </p:cNvPr>
          <p:cNvSpPr txBox="1"/>
          <p:nvPr/>
        </p:nvSpPr>
        <p:spPr>
          <a:xfrm rot="312412">
            <a:off x="3799478" y="3843983"/>
            <a:ext cx="4072902" cy="74898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square" rtlCol="0">
            <a:spAutoFit/>
          </a:bodyPr>
          <a:lstStyle/>
          <a:p>
            <a:r>
              <a:rPr lang="en-US" sz="4267" dirty="0">
                <a:latin typeface="Comic Sans MS" panose="030F0702030302020204" pitchFamily="66" charset="0"/>
              </a:rPr>
              <a:t>Proposed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D6EFB1-6BC2-9C3D-BD55-375CD81B1B65}"/>
              </a:ext>
            </a:extLst>
          </p:cNvPr>
          <p:cNvSpPr txBox="1"/>
          <p:nvPr/>
        </p:nvSpPr>
        <p:spPr>
          <a:xfrm rot="451673">
            <a:off x="2325926" y="5039821"/>
            <a:ext cx="3556025" cy="74898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square" rtlCol="0">
            <a:spAutoFit/>
          </a:bodyPr>
          <a:lstStyle/>
          <a:p>
            <a:r>
              <a:rPr lang="en-US" sz="4267" dirty="0">
                <a:latin typeface="Comic Sans MS" panose="030F0702030302020204" pitchFamily="66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8F3C7D-F1FF-3679-0969-864E0F6121AC}"/>
              </a:ext>
            </a:extLst>
          </p:cNvPr>
          <p:cNvSpPr txBox="1"/>
          <p:nvPr/>
        </p:nvSpPr>
        <p:spPr>
          <a:xfrm rot="176076">
            <a:off x="7105245" y="2637709"/>
            <a:ext cx="2806894" cy="74898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square" rtlCol="0">
            <a:spAutoFit/>
          </a:bodyPr>
          <a:lstStyle/>
          <a:p>
            <a:r>
              <a:rPr lang="en-US" sz="4267" dirty="0">
                <a:latin typeface="Comic Sans MS" panose="030F0702030302020204" pitchFamily="66" charset="0"/>
              </a:rPr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332928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114 -0.05972 L 0.04297 -0.05995 L -0.02266 -0.0412 C -0.028 -0.03981 -0.02982 -0.03935 -0.03373 -0.03912 C -0.03776 -0.03866 -0.0431 -0.03935 -0.0474 -0.04028 C -0.05065 -0.0412 -0.05716 -0.04306 -0.05716 -0.04282 C -0.06667 -0.03773 -0.07383 -0.03588 -0.08151 -0.02963 C -0.08334 -0.02824 -0.08477 -0.02384 -0.08477 -0.01991 C -0.08503 0.00116 -0.08138 0.0206 -0.07865 0.04074 L -0.07735 0.03333 " pathEditMode="relative" rAng="21000000" ptsTypes="AAAAAAAAAA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42" y="4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57CDC1BB-21C2-1CEC-1A90-3A9536CC2680}"/>
              </a:ext>
            </a:extLst>
          </p:cNvPr>
          <p:cNvSpPr/>
          <p:nvPr/>
        </p:nvSpPr>
        <p:spPr>
          <a:xfrm>
            <a:off x="863600" y="1380082"/>
            <a:ext cx="10464800" cy="63991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C15B48-0599-C195-7326-3379A6F6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26DA46-C3E1-18BD-245D-939CADCE80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666" t="16297" r="33959" b="14629"/>
          <a:stretch/>
        </p:blipFill>
        <p:spPr>
          <a:xfrm>
            <a:off x="1638300" y="1905247"/>
            <a:ext cx="3949700" cy="47371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EA9B8940-BDFE-E6BF-B39E-D55D40C55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683354"/>
            <a:ext cx="10058400" cy="1449387"/>
          </a:xfrm>
        </p:spPr>
        <p:txBody>
          <a:bodyPr/>
          <a:lstStyle/>
          <a:p>
            <a:r>
              <a:rPr lang="en-US" b="1" u="sng" dirty="0">
                <a:solidFill>
                  <a:schemeClr val="tx1"/>
                </a:solidFill>
                <a:latin typeface="Comic Sans MS" panose="030F0702030302020204" pitchFamily="66" charset="0"/>
              </a:rPr>
              <a:t>Experimental Setup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E8BBC4F-666F-D273-4CE4-5207E34D72DB}"/>
              </a:ext>
            </a:extLst>
          </p:cNvPr>
          <p:cNvGrpSpPr/>
          <p:nvPr/>
        </p:nvGrpSpPr>
        <p:grpSpPr>
          <a:xfrm>
            <a:off x="431246" y="1671700"/>
            <a:ext cx="2947388" cy="1938523"/>
            <a:chOff x="139146" y="1671700"/>
            <a:chExt cx="2947388" cy="193852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AB63B6E-60DD-BEC5-3479-ED9D3B5F6C33}"/>
                </a:ext>
              </a:extLst>
            </p:cNvPr>
            <p:cNvSpPr/>
            <p:nvPr/>
          </p:nvSpPr>
          <p:spPr>
            <a:xfrm>
              <a:off x="1130300" y="1905247"/>
              <a:ext cx="1956234" cy="1704976"/>
            </a:xfrm>
            <a:prstGeom prst="rect">
              <a:avLst/>
            </a:prstGeom>
            <a:noFill/>
            <a:ln w="571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60D03D3-B9CB-C3F3-BEBA-BC60B8B8F6D0}"/>
                </a:ext>
              </a:extLst>
            </p:cNvPr>
            <p:cNvSpPr txBox="1"/>
            <p:nvPr/>
          </p:nvSpPr>
          <p:spPr>
            <a:xfrm>
              <a:off x="139146" y="1671700"/>
              <a:ext cx="10731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C00000"/>
                  </a:solidFill>
                  <a:effectLst/>
                  <a:latin typeface="Comic Sans MS" panose="030F0702030302020204" pitchFamily="66" charset="0"/>
                </a:rPr>
                <a:t>Silver </a:t>
              </a:r>
            </a:p>
            <a:p>
              <a:r>
                <a:rPr lang="en-GB" sz="2400" b="1" dirty="0">
                  <a:solidFill>
                    <a:srgbClr val="C00000"/>
                  </a:solidFill>
                  <a:effectLst/>
                  <a:latin typeface="Comic Sans MS" panose="030F0702030302020204" pitchFamily="66" charset="0"/>
                </a:rPr>
                <a:t>GUI</a:t>
              </a:r>
              <a:endParaRPr lang="en-IN" sz="2400" b="1" dirty="0">
                <a:solidFill>
                  <a:srgbClr val="C00000"/>
                </a:solidFill>
                <a:effectLst/>
                <a:latin typeface="Comic Sans MS" panose="030F0702030302020204" pitchFamily="66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42A3F4F-362F-6BB7-1D00-50A257322716}"/>
              </a:ext>
            </a:extLst>
          </p:cNvPr>
          <p:cNvGrpSpPr/>
          <p:nvPr/>
        </p:nvGrpSpPr>
        <p:grpSpPr>
          <a:xfrm>
            <a:off x="3131200" y="1101276"/>
            <a:ext cx="5086387" cy="2327724"/>
            <a:chOff x="882866" y="1101276"/>
            <a:chExt cx="5086387" cy="232772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36BAFA1-8E1C-11B1-EEF0-8C58B92E9B36}"/>
                </a:ext>
              </a:extLst>
            </p:cNvPr>
            <p:cNvSpPr/>
            <p:nvPr/>
          </p:nvSpPr>
          <p:spPr>
            <a:xfrm>
              <a:off x="1130300" y="1905247"/>
              <a:ext cx="1726766" cy="1523753"/>
            </a:xfrm>
            <a:prstGeom prst="rect">
              <a:avLst/>
            </a:prstGeom>
            <a:noFill/>
            <a:ln w="571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E66D27F-6A54-4634-3DA9-665F386D42DF}"/>
                </a:ext>
              </a:extLst>
            </p:cNvPr>
            <p:cNvSpPr txBox="1"/>
            <p:nvPr/>
          </p:nvSpPr>
          <p:spPr>
            <a:xfrm>
              <a:off x="882866" y="1101276"/>
              <a:ext cx="50863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C00000"/>
                  </a:solidFill>
                  <a:effectLst/>
                  <a:latin typeface="Comic Sans MS" panose="030F0702030302020204" pitchFamily="66" charset="0"/>
                </a:rPr>
                <a:t>Unity car game</a:t>
              </a:r>
            </a:p>
            <a:p>
              <a:r>
                <a:rPr lang="en-GB" sz="2400" b="1" dirty="0">
                  <a:solidFill>
                    <a:srgbClr val="C00000"/>
                  </a:solidFill>
                  <a:effectLst/>
                  <a:latin typeface="Comic Sans MS" panose="030F0702030302020204" pitchFamily="66" charset="0"/>
                </a:rPr>
                <a:t>(Realistic driving)</a:t>
              </a:r>
              <a:endParaRPr lang="en-IN" sz="2400" b="1" dirty="0">
                <a:solidFill>
                  <a:srgbClr val="C00000"/>
                </a:solidFill>
                <a:effectLst/>
                <a:latin typeface="Comic Sans MS" panose="030F0702030302020204" pitchFamily="66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A561513-B731-31FA-5B8C-F90EC1034039}"/>
              </a:ext>
            </a:extLst>
          </p:cNvPr>
          <p:cNvGrpSpPr/>
          <p:nvPr/>
        </p:nvGrpSpPr>
        <p:grpSpPr>
          <a:xfrm>
            <a:off x="4689909" y="2834248"/>
            <a:ext cx="3147844" cy="1258575"/>
            <a:chOff x="1130300" y="1369395"/>
            <a:chExt cx="3147844" cy="125857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7DEF922-244D-92E9-941E-56366C3B851A}"/>
                </a:ext>
              </a:extLst>
            </p:cNvPr>
            <p:cNvSpPr/>
            <p:nvPr/>
          </p:nvSpPr>
          <p:spPr>
            <a:xfrm>
              <a:off x="1130300" y="1905248"/>
              <a:ext cx="898091" cy="722722"/>
            </a:xfrm>
            <a:prstGeom prst="rect">
              <a:avLst/>
            </a:prstGeom>
            <a:noFill/>
            <a:ln w="571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5232A6B-36F8-0B06-A590-3C86A4E3941E}"/>
                </a:ext>
              </a:extLst>
            </p:cNvPr>
            <p:cNvSpPr txBox="1"/>
            <p:nvPr/>
          </p:nvSpPr>
          <p:spPr>
            <a:xfrm>
              <a:off x="1607535" y="1369395"/>
              <a:ext cx="26706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C00000"/>
                  </a:solidFill>
                  <a:effectLst/>
                  <a:latin typeface="Comic Sans MS" panose="030F0702030302020204" pitchFamily="66" charset="0"/>
                </a:rPr>
                <a:t>Embedded board</a:t>
              </a:r>
              <a:endParaRPr lang="en-IN" sz="2400" b="1" dirty="0">
                <a:solidFill>
                  <a:srgbClr val="C00000"/>
                </a:solidFill>
                <a:effectLst/>
                <a:latin typeface="Comic Sans MS" panose="030F0702030302020204" pitchFamily="66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E22BB17-9F17-C731-6F7D-7930577D5A05}"/>
              </a:ext>
            </a:extLst>
          </p:cNvPr>
          <p:cNvGrpSpPr/>
          <p:nvPr/>
        </p:nvGrpSpPr>
        <p:grpSpPr>
          <a:xfrm>
            <a:off x="0" y="4054644"/>
            <a:ext cx="5803899" cy="2587703"/>
            <a:chOff x="-1270217" y="1925969"/>
            <a:chExt cx="5803899" cy="2587703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C7D1527-7149-667B-B4A1-F486B17CEC8F}"/>
                </a:ext>
              </a:extLst>
            </p:cNvPr>
            <p:cNvSpPr/>
            <p:nvPr/>
          </p:nvSpPr>
          <p:spPr>
            <a:xfrm>
              <a:off x="749083" y="1930647"/>
              <a:ext cx="3784599" cy="2583025"/>
            </a:xfrm>
            <a:prstGeom prst="rect">
              <a:avLst/>
            </a:prstGeom>
            <a:noFill/>
            <a:ln w="571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D5C98BD-C7B6-659E-F763-DFC971812C84}"/>
                </a:ext>
              </a:extLst>
            </p:cNvPr>
            <p:cNvSpPr txBox="1"/>
            <p:nvPr/>
          </p:nvSpPr>
          <p:spPr>
            <a:xfrm>
              <a:off x="-1270217" y="1925969"/>
              <a:ext cx="221636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C00000"/>
                  </a:solidFill>
                  <a:effectLst/>
                  <a:latin typeface="Comic Sans MS" panose="030F0702030302020204" pitchFamily="66" charset="0"/>
                </a:rPr>
                <a:t>Steering, break, and accelerator</a:t>
              </a:r>
              <a:endParaRPr lang="en-IN" sz="2400" b="1" dirty="0">
                <a:solidFill>
                  <a:srgbClr val="C00000"/>
                </a:solidFill>
                <a:effectLst/>
                <a:latin typeface="Comic Sans MS" panose="030F0702030302020204" pitchFamily="66" charset="0"/>
              </a:endParaRPr>
            </a:p>
          </p:txBody>
        </p:sp>
      </p:grpSp>
      <p:sp>
        <p:nvSpPr>
          <p:cNvPr id="29" name="AutoShape 3">
            <a:extLst>
              <a:ext uri="{FF2B5EF4-FFF2-40B4-BE49-F238E27FC236}">
                <a16:creationId xmlns:a16="http://schemas.microsoft.com/office/drawing/2014/main" id="{8D5F27D3-9FAB-2F46-FF7E-07E41247EAE6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7132770" y="180244"/>
            <a:ext cx="4397375" cy="2836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820C00D-3A62-BF3E-D561-1DA78DB5241C}"/>
              </a:ext>
            </a:extLst>
          </p:cNvPr>
          <p:cNvGrpSpPr/>
          <p:nvPr/>
        </p:nvGrpSpPr>
        <p:grpSpPr>
          <a:xfrm>
            <a:off x="7134358" y="226282"/>
            <a:ext cx="4389438" cy="1795463"/>
            <a:chOff x="7281646" y="469353"/>
            <a:chExt cx="4389438" cy="1795463"/>
          </a:xfrm>
        </p:grpSpPr>
        <p:sp>
          <p:nvSpPr>
            <p:cNvPr id="30" name="Rectangle 5">
              <a:extLst>
                <a:ext uri="{FF2B5EF4-FFF2-40B4-BE49-F238E27FC236}">
                  <a16:creationId xmlns:a16="http://schemas.microsoft.com/office/drawing/2014/main" id="{E305646A-354D-77F0-1964-67882ECCAE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7996" y="469353"/>
              <a:ext cx="1879600" cy="823913"/>
            </a:xfrm>
            <a:prstGeom prst="rect">
              <a:avLst/>
            </a:prstGeom>
            <a:solidFill>
              <a:srgbClr val="BD58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6">
              <a:extLst>
                <a:ext uri="{FF2B5EF4-FFF2-40B4-BE49-F238E27FC236}">
                  <a16:creationId xmlns:a16="http://schemas.microsoft.com/office/drawing/2014/main" id="{0E77B096-8574-A065-D0DB-D6FF51FDDE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67596" y="469353"/>
              <a:ext cx="2497138" cy="823913"/>
            </a:xfrm>
            <a:prstGeom prst="rect">
              <a:avLst/>
            </a:prstGeom>
            <a:solidFill>
              <a:srgbClr val="BD58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Line 8">
              <a:extLst>
                <a:ext uri="{FF2B5EF4-FFF2-40B4-BE49-F238E27FC236}">
                  <a16:creationId xmlns:a16="http://schemas.microsoft.com/office/drawing/2014/main" id="{06EAC8E2-7912-8430-8C94-65DB877D3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81646" y="1293265"/>
              <a:ext cx="4389438" cy="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Line 9">
              <a:extLst>
                <a:ext uri="{FF2B5EF4-FFF2-40B4-BE49-F238E27FC236}">
                  <a16:creationId xmlns:a16="http://schemas.microsoft.com/office/drawing/2014/main" id="{BB17C304-4A26-D429-28DE-2D6DA7630F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61246" y="1750465"/>
              <a:ext cx="2509838" cy="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Line 10">
              <a:extLst>
                <a:ext uri="{FF2B5EF4-FFF2-40B4-BE49-F238E27FC236}">
                  <a16:creationId xmlns:a16="http://schemas.microsoft.com/office/drawing/2014/main" id="{DA8EEA10-C071-258C-2BF1-C362FF19FE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81646" y="2207665"/>
              <a:ext cx="4389438" cy="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14">
              <a:extLst>
                <a:ext uri="{FF2B5EF4-FFF2-40B4-BE49-F238E27FC236}">
                  <a16:creationId xmlns:a16="http://schemas.microsoft.com/office/drawing/2014/main" id="{504FE9FE-3D41-39B2-0A26-7C893B5988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81646" y="469353"/>
              <a:ext cx="4389438" cy="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Rectangle 16">
              <a:extLst>
                <a:ext uri="{FF2B5EF4-FFF2-40B4-BE49-F238E27FC236}">
                  <a16:creationId xmlns:a16="http://schemas.microsoft.com/office/drawing/2014/main" id="{F9280444-39D1-1CB8-5FA8-A412FFE13D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59671" y="470940"/>
              <a:ext cx="2384425" cy="512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omic Sans MS" panose="030F0702030302020204" pitchFamily="66" charset="0"/>
                </a:rPr>
                <a:t>Driving Pattern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" name="Rectangle 17">
              <a:extLst>
                <a:ext uri="{FF2B5EF4-FFF2-40B4-BE49-F238E27FC236}">
                  <a16:creationId xmlns:a16="http://schemas.microsoft.com/office/drawing/2014/main" id="{7BB674AC-6E74-0AB2-80F5-F92808D0CA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0071" y="470940"/>
              <a:ext cx="1446213" cy="512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omic Sans MS" panose="030F0702030302020204" pitchFamily="66" charset="0"/>
                </a:rPr>
                <a:t>Dataset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" name="Rectangle 18">
              <a:extLst>
                <a:ext uri="{FF2B5EF4-FFF2-40B4-BE49-F238E27FC236}">
                  <a16:creationId xmlns:a16="http://schemas.microsoft.com/office/drawing/2014/main" id="{732EA0FA-2FF9-A30B-A1E9-6638B1496E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0071" y="834478"/>
              <a:ext cx="1203325" cy="533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omic Sans MS" panose="030F0702030302020204" pitchFamily="66" charset="0"/>
                </a:rPr>
                <a:t>Source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4" name="Rectangle 19">
              <a:extLst>
                <a:ext uri="{FF2B5EF4-FFF2-40B4-BE49-F238E27FC236}">
                  <a16:creationId xmlns:a16="http://schemas.microsoft.com/office/drawing/2014/main" id="{78EEE814-599F-AA6F-8299-E0ACF56E68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59671" y="1294853"/>
              <a:ext cx="1169988" cy="511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omic Sans MS" panose="030F0702030302020204" pitchFamily="66" charset="0"/>
                </a:rPr>
                <a:t>Normal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5" name="Rectangle 20">
              <a:extLst>
                <a:ext uri="{FF2B5EF4-FFF2-40B4-BE49-F238E27FC236}">
                  <a16:creationId xmlns:a16="http://schemas.microsoft.com/office/drawing/2014/main" id="{54422C39-FE89-A523-9B31-09B1969EB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0071" y="1294853"/>
              <a:ext cx="1554163" cy="511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mic Sans MS" panose="030F0702030302020204" pitchFamily="66" charset="0"/>
                </a:rPr>
                <a:t>Unity car 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6" name="Rectangle 21">
              <a:extLst>
                <a:ext uri="{FF2B5EF4-FFF2-40B4-BE49-F238E27FC236}">
                  <a16:creationId xmlns:a16="http://schemas.microsoft.com/office/drawing/2014/main" id="{E7352D3F-40B0-35A7-5E66-174383DD88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0071" y="1658390"/>
              <a:ext cx="863600" cy="512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omic Sans MS" panose="030F0702030302020204" pitchFamily="66" charset="0"/>
                </a:rPr>
                <a:t>game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7" name="Rectangle 22">
              <a:extLst>
                <a:ext uri="{FF2B5EF4-FFF2-40B4-BE49-F238E27FC236}">
                  <a16:creationId xmlns:a16="http://schemas.microsoft.com/office/drawing/2014/main" id="{129C4C10-789C-8928-D5AE-578D57003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59671" y="1752053"/>
              <a:ext cx="814388" cy="512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omic Sans MS" panose="030F0702030302020204" pitchFamily="66" charset="0"/>
                </a:rPr>
                <a:t>Rash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0718B6A-B56F-B373-F756-305CB2479A78}"/>
              </a:ext>
            </a:extLst>
          </p:cNvPr>
          <p:cNvGrpSpPr/>
          <p:nvPr/>
        </p:nvGrpSpPr>
        <p:grpSpPr>
          <a:xfrm>
            <a:off x="7134358" y="1966182"/>
            <a:ext cx="4389438" cy="512763"/>
            <a:chOff x="7281646" y="2209253"/>
            <a:chExt cx="4389438" cy="512763"/>
          </a:xfrm>
        </p:grpSpPr>
        <p:sp>
          <p:nvSpPr>
            <p:cNvPr id="36" name="Line 11">
              <a:extLst>
                <a:ext uri="{FF2B5EF4-FFF2-40B4-BE49-F238E27FC236}">
                  <a16:creationId xmlns:a16="http://schemas.microsoft.com/office/drawing/2014/main" id="{0176D3C8-6920-2A11-CC18-6B2F9B6F88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81646" y="2664865"/>
              <a:ext cx="4389438" cy="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Rectangle 23">
              <a:extLst>
                <a:ext uri="{FF2B5EF4-FFF2-40B4-BE49-F238E27FC236}">
                  <a16:creationId xmlns:a16="http://schemas.microsoft.com/office/drawing/2014/main" id="{016217B0-630C-C682-5D9C-C6C870DF6D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59671" y="2209253"/>
              <a:ext cx="1851025" cy="512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mic Sans MS" panose="030F0702030302020204" pitchFamily="66" charset="0"/>
                </a:rPr>
                <a:t>Autonomous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9" name="Rectangle 24">
              <a:extLst>
                <a:ext uri="{FF2B5EF4-FFF2-40B4-BE49-F238E27FC236}">
                  <a16:creationId xmlns:a16="http://schemas.microsoft.com/office/drawing/2014/main" id="{0688E8ED-86D3-5A11-D9EA-017D8F2FB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0071" y="2209253"/>
              <a:ext cx="868363" cy="512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omic Sans MS" panose="030F0702030302020204" pitchFamily="66" charset="0"/>
                </a:rPr>
                <a:t>Carla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CD54F11F-89FC-F4A1-1880-05DFBE6EFDB0}"/>
              </a:ext>
            </a:extLst>
          </p:cNvPr>
          <p:cNvGrpSpPr/>
          <p:nvPr/>
        </p:nvGrpSpPr>
        <p:grpSpPr>
          <a:xfrm>
            <a:off x="7134358" y="2421794"/>
            <a:ext cx="4389438" cy="512763"/>
            <a:chOff x="7281646" y="2664865"/>
            <a:chExt cx="4389438" cy="512763"/>
          </a:xfrm>
        </p:grpSpPr>
        <p:sp>
          <p:nvSpPr>
            <p:cNvPr id="40" name="Line 15">
              <a:extLst>
                <a:ext uri="{FF2B5EF4-FFF2-40B4-BE49-F238E27FC236}">
                  <a16:creationId xmlns:a16="http://schemas.microsoft.com/office/drawing/2014/main" id="{CBA2BEC5-638A-186C-2746-59919642DE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81646" y="3123653"/>
              <a:ext cx="4389438" cy="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25">
              <a:extLst>
                <a:ext uri="{FF2B5EF4-FFF2-40B4-BE49-F238E27FC236}">
                  <a16:creationId xmlns:a16="http://schemas.microsoft.com/office/drawing/2014/main" id="{9E1121EE-274E-FD42-49B7-3C4C8A0EAD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59671" y="2664865"/>
              <a:ext cx="742950" cy="512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omic Sans MS" panose="030F0702030302020204" pitchFamily="66" charset="0"/>
                </a:rPr>
                <a:t>Real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1" name="Rectangle 26">
              <a:extLst>
                <a:ext uri="{FF2B5EF4-FFF2-40B4-BE49-F238E27FC236}">
                  <a16:creationId xmlns:a16="http://schemas.microsoft.com/office/drawing/2014/main" id="{B1F46475-5BDC-FEDD-1270-2A5A58835B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0071" y="2664865"/>
              <a:ext cx="1622425" cy="512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omic Sans MS" panose="030F0702030302020204" pitchFamily="66" charset="0"/>
                </a:rPr>
                <a:t>Literature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3F3BD490-9DB3-36A0-0816-0BFB9F18307B}"/>
              </a:ext>
            </a:extLst>
          </p:cNvPr>
          <p:cNvSpPr txBox="1"/>
          <p:nvPr/>
        </p:nvSpPr>
        <p:spPr>
          <a:xfrm>
            <a:off x="5972308" y="3236902"/>
            <a:ext cx="6096000" cy="156966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GB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-CAN bus bandwidth: 500 kbps</a:t>
            </a:r>
          </a:p>
          <a:p>
            <a:r>
              <a:rPr lang="en-GB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-Embedded board: 1GHz, ARM Cortex-A8 processor; 512 MB RAM, 4GB log size</a:t>
            </a:r>
          </a:p>
          <a:p>
            <a:r>
              <a:rPr lang="en-GB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-Frame: 20KB and Macro frame: 32MB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3387915-564F-431A-3C18-378EA2B77ED7}"/>
              </a:ext>
            </a:extLst>
          </p:cNvPr>
          <p:cNvSpPr txBox="1"/>
          <p:nvPr/>
        </p:nvSpPr>
        <p:spPr>
          <a:xfrm>
            <a:off x="5972308" y="4874239"/>
            <a:ext cx="6096000" cy="156966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GB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Metrics:</a:t>
            </a:r>
          </a:p>
          <a:p>
            <a:pPr marL="457200" indent="-457200">
              <a:buAutoNum type="arabicPeriod"/>
            </a:pPr>
            <a:r>
              <a:rPr lang="en-GB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Compression gain: </a:t>
            </a:r>
            <a:r>
              <a:rPr lang="en-GB" sz="24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original_size</a:t>
            </a:r>
            <a:r>
              <a:rPr lang="en-GB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/</a:t>
            </a:r>
            <a:r>
              <a:rPr lang="en-GB" sz="24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compressed_size</a:t>
            </a:r>
            <a:endParaRPr lang="en-GB" sz="24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mic Sans MS" panose="030F0702030302020204" pitchFamily="66" charset="0"/>
            </a:endParaRPr>
          </a:p>
          <a:p>
            <a:pPr marL="457200" indent="-457200">
              <a:buAutoNum type="arabicPeriod"/>
            </a:pPr>
            <a:r>
              <a:rPr lang="en-GB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RMSE: Root mean square error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4BFEC5-0E96-7F49-AB40-2B96D2D5DAC1}"/>
              </a:ext>
            </a:extLst>
          </p:cNvPr>
          <p:cNvSpPr txBox="1"/>
          <p:nvPr/>
        </p:nvSpPr>
        <p:spPr>
          <a:xfrm>
            <a:off x="134853" y="677281"/>
            <a:ext cx="5837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effectLst/>
                <a:latin typeface="Comic Sans MS" panose="030F0702030302020204" pitchFamily="66" charset="0"/>
              </a:rPr>
              <a:t>Used to simulate car’s internals</a:t>
            </a:r>
            <a:endParaRPr lang="en-IN" sz="2400" dirty="0">
              <a:effectLst/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1CE081-F3A6-67F9-D611-7B607E3B07D3}"/>
              </a:ext>
            </a:extLst>
          </p:cNvPr>
          <p:cNvSpPr txBox="1"/>
          <p:nvPr/>
        </p:nvSpPr>
        <p:spPr>
          <a:xfrm>
            <a:off x="76200" y="660113"/>
            <a:ext cx="7150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effectLst/>
                <a:latin typeface="Comic Sans MS" panose="030F0702030302020204" pitchFamily="66" charset="0"/>
              </a:rPr>
              <a:t>Integrated Carla and Unity game to Silver</a:t>
            </a:r>
            <a:endParaRPr lang="en-IN" sz="2400" dirty="0">
              <a:effectLst/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31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6" grpId="0" animBg="1"/>
      <p:bldP spid="2" grpId="0"/>
      <p:bldP spid="2" grpId="1"/>
      <p:bldP spid="4" grpId="0"/>
      <p:bldP spid="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A4627FB-D07B-646D-C3F6-6F37F419EECD}"/>
              </a:ext>
            </a:extLst>
          </p:cNvPr>
          <p:cNvSpPr/>
          <p:nvPr/>
        </p:nvSpPr>
        <p:spPr>
          <a:xfrm>
            <a:off x="504193" y="1511300"/>
            <a:ext cx="11281407" cy="345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40BBB-3C66-66EB-79DF-A39DE0EED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524" y="-324846"/>
            <a:ext cx="8911687" cy="1280890"/>
          </a:xfrm>
        </p:spPr>
        <p:txBody>
          <a:bodyPr/>
          <a:lstStyle/>
          <a:p>
            <a:r>
              <a:rPr lang="en-GB" b="1" dirty="0">
                <a:solidFill>
                  <a:schemeClr val="tx1"/>
                </a:solidFill>
                <a:latin typeface="Comic Sans MS" panose="030F0702030302020204" pitchFamily="66" charset="0"/>
              </a:rPr>
              <a:t>SmrtComp’s Efficacy</a:t>
            </a:r>
            <a:endParaRPr lang="en-IN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3CCFC-7277-5110-448F-BBFBCA362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6DA9C-F904-4619-8E31-CD34297E04EE}" type="slidenum">
              <a:rPr lang="en-IN" smtClean="0">
                <a:solidFill>
                  <a:schemeClr val="bg1"/>
                </a:solidFill>
              </a:rPr>
              <a:t>14</a:t>
            </a:fld>
            <a:endParaRPr lang="en-IN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33B3B7F-0942-5A6A-1E6B-CAF41AD997A3}"/>
              </a:ext>
            </a:extLst>
          </p:cNvPr>
          <p:cNvGrpSpPr/>
          <p:nvPr/>
        </p:nvGrpSpPr>
        <p:grpSpPr>
          <a:xfrm>
            <a:off x="6638594" y="862461"/>
            <a:ext cx="4217833" cy="2996600"/>
            <a:chOff x="8438647" y="563440"/>
            <a:chExt cx="3459045" cy="259934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857EA29A-1BC9-B093-C1BF-6E0EFC124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438647" y="563440"/>
              <a:ext cx="3459045" cy="2599346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0521E5B-C935-D74C-0DB9-D05E69B7EBBA}"/>
                </a:ext>
              </a:extLst>
            </p:cNvPr>
            <p:cNvSpPr/>
            <p:nvPr/>
          </p:nvSpPr>
          <p:spPr>
            <a:xfrm>
              <a:off x="10448925" y="1466850"/>
              <a:ext cx="1276350" cy="530765"/>
            </a:xfrm>
            <a:prstGeom prst="rect">
              <a:avLst/>
            </a:prstGeom>
            <a:noFill/>
            <a:ln w="1905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pic>
        <p:nvPicPr>
          <p:cNvPr id="16" name="Graphic 15">
            <a:extLst>
              <a:ext uri="{FF2B5EF4-FFF2-40B4-BE49-F238E27FC236}">
                <a16:creationId xmlns:a16="http://schemas.microsoft.com/office/drawing/2014/main" id="{95416228-A754-967A-37D2-4590B7CCFB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4640" y="929505"/>
            <a:ext cx="4342090" cy="299660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8A8E4D2A-B2F4-4AEF-DB77-08A1E7888D0A}"/>
              </a:ext>
            </a:extLst>
          </p:cNvPr>
          <p:cNvGrpSpPr/>
          <p:nvPr/>
        </p:nvGrpSpPr>
        <p:grpSpPr>
          <a:xfrm>
            <a:off x="3769518" y="2231634"/>
            <a:ext cx="921117" cy="1098673"/>
            <a:chOff x="4238625" y="4117256"/>
            <a:chExt cx="1004940" cy="1309406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6AE63C5-BD49-1EFF-26D5-C909FD69FC6D}"/>
                </a:ext>
              </a:extLst>
            </p:cNvPr>
            <p:cNvCxnSpPr>
              <a:cxnSpLocks/>
            </p:cNvCxnSpPr>
            <p:nvPr/>
          </p:nvCxnSpPr>
          <p:spPr>
            <a:xfrm>
              <a:off x="4238625" y="4117256"/>
              <a:ext cx="0" cy="1309406"/>
            </a:xfrm>
            <a:prstGeom prst="straightConnector1">
              <a:avLst/>
            </a:prstGeom>
            <a:ln w="38100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70D4A3F-9EED-C751-4F40-2A9A04FAB381}"/>
                </a:ext>
              </a:extLst>
            </p:cNvPr>
            <p:cNvSpPr txBox="1"/>
            <p:nvPr/>
          </p:nvSpPr>
          <p:spPr>
            <a:xfrm>
              <a:off x="4238625" y="4474983"/>
              <a:ext cx="1004940" cy="550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effectLst>
                    <a:glow rad="228600">
                      <a:srgbClr val="C00000">
                        <a:alpha val="40000"/>
                      </a:srgbClr>
                    </a:glow>
                  </a:effectLst>
                  <a:latin typeface="Comic Sans MS" panose="030F0702030302020204" pitchFamily="66" charset="0"/>
                </a:rPr>
                <a:t>3.4X</a:t>
              </a:r>
              <a:endParaRPr lang="en-IN" sz="2400" b="1" dirty="0">
                <a:effectLst>
                  <a:glow rad="228600">
                    <a:srgbClr val="C00000">
                      <a:alpha val="40000"/>
                    </a:srgbClr>
                  </a:glow>
                </a:effectLst>
                <a:latin typeface="Comic Sans MS" panose="030F0702030302020204" pitchFamily="66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368BD28-3FEF-3E0E-8CD8-78648C68501E}"/>
              </a:ext>
            </a:extLst>
          </p:cNvPr>
          <p:cNvGrpSpPr/>
          <p:nvPr/>
        </p:nvGrpSpPr>
        <p:grpSpPr>
          <a:xfrm>
            <a:off x="8677863" y="1502472"/>
            <a:ext cx="934426" cy="1543832"/>
            <a:chOff x="9153619" y="1905064"/>
            <a:chExt cx="1049494" cy="1684323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4F6BEF48-F866-90A0-B8BF-5A8BB6B88D40}"/>
                </a:ext>
              </a:extLst>
            </p:cNvPr>
            <p:cNvCxnSpPr>
              <a:cxnSpLocks/>
            </p:cNvCxnSpPr>
            <p:nvPr/>
          </p:nvCxnSpPr>
          <p:spPr>
            <a:xfrm>
              <a:off x="10203113" y="1905064"/>
              <a:ext cx="0" cy="1684323"/>
            </a:xfrm>
            <a:prstGeom prst="straightConnector1">
              <a:avLst/>
            </a:prstGeom>
            <a:ln w="38100">
              <a:solidFill>
                <a:srgbClr val="C0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94DC048-CE06-23E7-83F7-89DD4C767065}"/>
                </a:ext>
              </a:extLst>
            </p:cNvPr>
            <p:cNvSpPr txBox="1"/>
            <p:nvPr/>
          </p:nvSpPr>
          <p:spPr>
            <a:xfrm>
              <a:off x="9153619" y="1915300"/>
              <a:ext cx="9211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effectLst>
                    <a:glow rad="228600">
                      <a:srgbClr val="C00000">
                        <a:alpha val="40000"/>
                      </a:srgbClr>
                    </a:glow>
                  </a:effectLst>
                  <a:latin typeface="Comic Sans MS" panose="030F0702030302020204" pitchFamily="66" charset="0"/>
                </a:rPr>
                <a:t>~5X</a:t>
              </a:r>
              <a:endParaRPr lang="en-IN" sz="2400" b="1" dirty="0">
                <a:effectLst>
                  <a:glow rad="228600">
                    <a:srgbClr val="C00000">
                      <a:alpha val="40000"/>
                    </a:srgbClr>
                  </a:glow>
                </a:effectLst>
                <a:latin typeface="Comic Sans MS" panose="030F0702030302020204" pitchFamily="66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1CB95C1-9076-C888-391E-0045ACF9C107}"/>
              </a:ext>
            </a:extLst>
          </p:cNvPr>
          <p:cNvSpPr txBox="1"/>
          <p:nvPr/>
        </p:nvSpPr>
        <p:spPr>
          <a:xfrm>
            <a:off x="25400" y="3859061"/>
            <a:ext cx="8492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/>
                <a:latin typeface="Comic Sans MS" panose="030F0702030302020204" pitchFamily="66" charset="0"/>
              </a:rPr>
              <a:t>No of MF stored (4GB log size, data rate- 500kbps)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9943E51-0A3B-A811-1A82-6453DC7D1C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646953"/>
              </p:ext>
            </p:extLst>
          </p:nvPr>
        </p:nvGraphicFramePr>
        <p:xfrm>
          <a:off x="365047" y="4334711"/>
          <a:ext cx="9030164" cy="211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6319">
                  <a:extLst>
                    <a:ext uri="{9D8B030D-6E8A-4147-A177-3AD203B41FA5}">
                      <a16:colId xmlns:a16="http://schemas.microsoft.com/office/drawing/2014/main" val="1770710949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598603818"/>
                    </a:ext>
                  </a:extLst>
                </a:gridCol>
                <a:gridCol w="2692400">
                  <a:extLst>
                    <a:ext uri="{9D8B030D-6E8A-4147-A177-3AD203B41FA5}">
                      <a16:colId xmlns:a16="http://schemas.microsoft.com/office/drawing/2014/main" val="933773537"/>
                    </a:ext>
                  </a:extLst>
                </a:gridCol>
                <a:gridCol w="1728245">
                  <a:extLst>
                    <a:ext uri="{9D8B030D-6E8A-4147-A177-3AD203B41FA5}">
                      <a16:colId xmlns:a16="http://schemas.microsoft.com/office/drawing/2014/main" val="3611518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300" b="0" dirty="0">
                          <a:latin typeface="Comic Sans MS" panose="030F0702030302020204" pitchFamily="66" charset="0"/>
                        </a:rPr>
                        <a:t>Algorithm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dirty="0">
                          <a:latin typeface="Comic Sans MS" panose="030F0702030302020204" pitchFamily="66" charset="0"/>
                        </a:rPr>
                        <a:t>#of MFs stored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dirty="0">
                          <a:latin typeface="Comic Sans MS" panose="030F0702030302020204" pitchFamily="66" charset="0"/>
                        </a:rPr>
                        <a:t>Sufficient amount of data?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dirty="0">
                          <a:latin typeface="Comic Sans MS" panose="030F0702030302020204" pitchFamily="66" charset="0"/>
                        </a:rPr>
                        <a:t>Good data quality?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4165070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300" dirty="0">
                          <a:latin typeface="Comic Sans MS" panose="030F0702030302020204" pitchFamily="66" charset="0"/>
                        </a:rPr>
                        <a:t>Lossless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latin typeface="Comic Sans MS" panose="030F0702030302020204" pitchFamily="66" charset="0"/>
                        </a:rPr>
                        <a:t>128 (3 days)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latin typeface="Comic Sans MS" panose="030F0702030302020204" pitchFamily="66" charset="0"/>
                        </a:rPr>
                        <a:t>No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latin typeface="Comic Sans MS" panose="030F0702030302020204" pitchFamily="66" charset="0"/>
                        </a:rPr>
                        <a:t>Yes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18498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300" dirty="0">
                          <a:latin typeface="Comic Sans MS" panose="030F0702030302020204" pitchFamily="66" charset="0"/>
                        </a:rPr>
                        <a:t>Lossy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latin typeface="Comic Sans MS" panose="030F0702030302020204" pitchFamily="66" charset="0"/>
                        </a:rPr>
                        <a:t>800 (~20 days)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latin typeface="Comic Sans MS" panose="030F0702030302020204" pitchFamily="66" charset="0"/>
                        </a:rPr>
                        <a:t>Yes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latin typeface="Comic Sans MS" panose="030F0702030302020204" pitchFamily="66" charset="0"/>
                        </a:rPr>
                        <a:t>No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625775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300" b="1" dirty="0" err="1">
                          <a:latin typeface="Comic Sans MS" panose="030F0702030302020204" pitchFamily="66" charset="0"/>
                        </a:rPr>
                        <a:t>SmartComp</a:t>
                      </a:r>
                      <a:endParaRPr lang="en-US" sz="2300" b="1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1" dirty="0">
                          <a:latin typeface="Comic Sans MS" panose="030F0702030302020204" pitchFamily="66" charset="0"/>
                        </a:rPr>
                        <a:t>400 (~10 days)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1" dirty="0">
                          <a:latin typeface="Comic Sans MS" panose="030F0702030302020204" pitchFamily="66" charset="0"/>
                        </a:rPr>
                        <a:t>Yes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1" dirty="0">
                          <a:latin typeface="Comic Sans MS" panose="030F0702030302020204" pitchFamily="66" charset="0"/>
                        </a:rPr>
                        <a:t>Yes</a:t>
                      </a: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50264439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12449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83"/>
    </mc:Choice>
    <mc:Fallback xmlns="">
      <p:transition spd="slow" advTm="47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8497ED-7FED-9204-B25C-17ED34AF8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E681079-17A3-A7D1-8F71-078608FA187E}"/>
              </a:ext>
            </a:extLst>
          </p:cNvPr>
          <p:cNvSpPr txBox="1">
            <a:spLocks/>
          </p:cNvSpPr>
          <p:nvPr/>
        </p:nvSpPr>
        <p:spPr>
          <a:xfrm>
            <a:off x="623224" y="470529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chemeClr val="tx1"/>
                </a:solidFill>
                <a:latin typeface="Comic Sans MS" panose="030F0702030302020204" pitchFamily="66" charset="0"/>
              </a:rPr>
              <a:t>SmrtComp’s Accuracy</a:t>
            </a:r>
            <a:endParaRPr lang="en-IN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TextBox 35">
            <a:extLst>
              <a:ext uri="{FF2B5EF4-FFF2-40B4-BE49-F238E27FC236}">
                <a16:creationId xmlns:a16="http://schemas.microsoft.com/office/drawing/2014/main" id="{0AB33731-4CA6-0254-BAD7-36AEE7312EC1}"/>
              </a:ext>
            </a:extLst>
          </p:cNvPr>
          <p:cNvSpPr txBox="1"/>
          <p:nvPr/>
        </p:nvSpPr>
        <p:spPr>
          <a:xfrm>
            <a:off x="406400" y="1862765"/>
            <a:ext cx="7143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effectLst/>
                <a:latin typeface="Comic Sans MS" panose="030F0702030302020204" pitchFamily="66" charset="0"/>
              </a:rPr>
              <a:t>Accurate</a:t>
            </a:r>
            <a:r>
              <a:rPr lang="en-US" sz="2800" dirty="0">
                <a:effectLst/>
                <a:latin typeface="Comic Sans MS" panose="030F0702030302020204" pitchFamily="66" charset="0"/>
              </a:rPr>
              <a:t> reconstruction of data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8BDA74E-90BD-7602-E4DE-D10B6FE0CD8B}"/>
              </a:ext>
            </a:extLst>
          </p:cNvPr>
          <p:cNvGrpSpPr/>
          <p:nvPr/>
        </p:nvGrpSpPr>
        <p:grpSpPr>
          <a:xfrm>
            <a:off x="0" y="2477179"/>
            <a:ext cx="5446680" cy="3730325"/>
            <a:chOff x="374977" y="2464315"/>
            <a:chExt cx="5446680" cy="373032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BD9C04-35C1-B9FC-489C-7524E022D2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940" t="38156" r="28955" b="37407"/>
            <a:stretch/>
          </p:blipFill>
          <p:spPr>
            <a:xfrm>
              <a:off x="483524" y="2464315"/>
              <a:ext cx="5338133" cy="3649832"/>
            </a:xfrm>
            <a:prstGeom prst="rect">
              <a:avLst/>
            </a:prstGeom>
          </p:spPr>
        </p:pic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0BD4204-2AC8-574A-1F69-72698586E178}"/>
                </a:ext>
              </a:extLst>
            </p:cNvPr>
            <p:cNvSpPr/>
            <p:nvPr/>
          </p:nvSpPr>
          <p:spPr>
            <a:xfrm>
              <a:off x="374977" y="5537784"/>
              <a:ext cx="406400" cy="6568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4F13D185-09F8-2CB1-9D2F-56EB314AA770}"/>
              </a:ext>
            </a:extLst>
          </p:cNvPr>
          <p:cNvSpPr txBox="1">
            <a:spLocks/>
          </p:cNvSpPr>
          <p:nvPr/>
        </p:nvSpPr>
        <p:spPr>
          <a:xfrm>
            <a:off x="6695528" y="1821712"/>
            <a:ext cx="4918295" cy="7290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000" dirty="0">
                <a:solidFill>
                  <a:schemeClr val="tx1"/>
                </a:solidFill>
                <a:latin typeface="Comic Sans MS" panose="030F0702030302020204" pitchFamily="66" charset="0"/>
              </a:rPr>
              <a:t>Preserving vital features</a:t>
            </a:r>
            <a:endParaRPr lang="en-IN" sz="30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145ABB4-B118-186E-A0C3-0FCAE079E22C}"/>
              </a:ext>
            </a:extLst>
          </p:cNvPr>
          <p:cNvGrpSpPr/>
          <p:nvPr/>
        </p:nvGrpSpPr>
        <p:grpSpPr>
          <a:xfrm>
            <a:off x="6184901" y="2375294"/>
            <a:ext cx="5834417" cy="1017298"/>
            <a:chOff x="-578305" y="2341636"/>
            <a:chExt cx="8245434" cy="1017298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F96D136F-C98E-713A-50FC-8BCF8090EE67}"/>
                </a:ext>
              </a:extLst>
            </p:cNvPr>
            <p:cNvSpPr/>
            <p:nvPr/>
          </p:nvSpPr>
          <p:spPr>
            <a:xfrm>
              <a:off x="-578305" y="2341636"/>
              <a:ext cx="8096859" cy="98932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8067A77-58E7-29B7-226A-C4609EAB5FA2}"/>
                </a:ext>
              </a:extLst>
            </p:cNvPr>
            <p:cNvSpPr/>
            <p:nvPr/>
          </p:nvSpPr>
          <p:spPr>
            <a:xfrm>
              <a:off x="-429729" y="2455827"/>
              <a:ext cx="8096858" cy="903107"/>
            </a:xfrm>
            <a:custGeom>
              <a:avLst/>
              <a:gdLst>
                <a:gd name="connsiteX0" fmla="*/ 0 w 3385752"/>
                <a:gd name="connsiteY0" fmla="*/ 116250 h 1162497"/>
                <a:gd name="connsiteX1" fmla="*/ 116250 w 3385752"/>
                <a:gd name="connsiteY1" fmla="*/ 0 h 1162497"/>
                <a:gd name="connsiteX2" fmla="*/ 3269502 w 3385752"/>
                <a:gd name="connsiteY2" fmla="*/ 0 h 1162497"/>
                <a:gd name="connsiteX3" fmla="*/ 3385752 w 3385752"/>
                <a:gd name="connsiteY3" fmla="*/ 116250 h 1162497"/>
                <a:gd name="connsiteX4" fmla="*/ 3385752 w 3385752"/>
                <a:gd name="connsiteY4" fmla="*/ 1046247 h 1162497"/>
                <a:gd name="connsiteX5" fmla="*/ 3269502 w 3385752"/>
                <a:gd name="connsiteY5" fmla="*/ 1162497 h 1162497"/>
                <a:gd name="connsiteX6" fmla="*/ 116250 w 3385752"/>
                <a:gd name="connsiteY6" fmla="*/ 1162497 h 1162497"/>
                <a:gd name="connsiteX7" fmla="*/ 0 w 3385752"/>
                <a:gd name="connsiteY7" fmla="*/ 1046247 h 1162497"/>
                <a:gd name="connsiteX8" fmla="*/ 0 w 3385752"/>
                <a:gd name="connsiteY8" fmla="*/ 116250 h 116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5752" h="1162497">
                  <a:moveTo>
                    <a:pt x="0" y="116250"/>
                  </a:moveTo>
                  <a:cubicBezTo>
                    <a:pt x="0" y="52047"/>
                    <a:pt x="52047" y="0"/>
                    <a:pt x="116250" y="0"/>
                  </a:cubicBezTo>
                  <a:lnTo>
                    <a:pt x="3269502" y="0"/>
                  </a:lnTo>
                  <a:cubicBezTo>
                    <a:pt x="3333705" y="0"/>
                    <a:pt x="3385752" y="52047"/>
                    <a:pt x="3385752" y="116250"/>
                  </a:cubicBezTo>
                  <a:lnTo>
                    <a:pt x="3385752" y="1046247"/>
                  </a:lnTo>
                  <a:cubicBezTo>
                    <a:pt x="3385752" y="1110450"/>
                    <a:pt x="3333705" y="1162497"/>
                    <a:pt x="3269502" y="1162497"/>
                  </a:cubicBezTo>
                  <a:lnTo>
                    <a:pt x="116250" y="1162497"/>
                  </a:lnTo>
                  <a:cubicBezTo>
                    <a:pt x="52047" y="1162497"/>
                    <a:pt x="0" y="1110450"/>
                    <a:pt x="0" y="1046247"/>
                  </a:cubicBezTo>
                  <a:lnTo>
                    <a:pt x="0" y="11625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90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5488" tIns="125488" rIns="125488" bIns="125488" numCol="1" spcCol="1270" anchor="ctr" anchorCtr="0">
              <a:noAutofit/>
            </a:bodyPr>
            <a:lstStyle/>
            <a:p>
              <a:r>
                <a:rPr lang="en-GB" sz="2800" dirty="0">
                  <a:latin typeface="Comic Sans MS" panose="030F0702030302020204" pitchFamily="66" charset="0"/>
                </a:rPr>
                <a:t>Compared </a:t>
              </a:r>
              <a:r>
                <a:rPr lang="en-GB" sz="2800" b="1" dirty="0">
                  <a:latin typeface="Comic Sans MS" panose="030F0702030302020204" pitchFamily="66" charset="0"/>
                </a:rPr>
                <a:t>anomalies</a:t>
              </a:r>
              <a:r>
                <a:rPr lang="en-GB" sz="2800" dirty="0">
                  <a:latin typeface="Comic Sans MS" panose="030F0702030302020204" pitchFamily="66" charset="0"/>
                </a:rPr>
                <a:t> preserved at different compression levels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700BDDF-ABD1-EEC9-010D-1F200B112444}"/>
              </a:ext>
            </a:extLst>
          </p:cNvPr>
          <p:cNvGrpSpPr/>
          <p:nvPr/>
        </p:nvGrpSpPr>
        <p:grpSpPr>
          <a:xfrm>
            <a:off x="6252154" y="4859138"/>
            <a:ext cx="5591755" cy="989320"/>
            <a:chOff x="-578306" y="2341636"/>
            <a:chExt cx="8489476" cy="989320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441A5A02-6938-303A-494D-790C488F01CB}"/>
                </a:ext>
              </a:extLst>
            </p:cNvPr>
            <p:cNvSpPr/>
            <p:nvPr/>
          </p:nvSpPr>
          <p:spPr>
            <a:xfrm>
              <a:off x="-578306" y="2341636"/>
              <a:ext cx="8489475" cy="98932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186E948-C215-938D-EDC5-17276E2258D4}"/>
                </a:ext>
              </a:extLst>
            </p:cNvPr>
            <p:cNvSpPr/>
            <p:nvPr/>
          </p:nvSpPr>
          <p:spPr>
            <a:xfrm>
              <a:off x="-429730" y="2455827"/>
              <a:ext cx="8340900" cy="875129"/>
            </a:xfrm>
            <a:custGeom>
              <a:avLst/>
              <a:gdLst>
                <a:gd name="connsiteX0" fmla="*/ 0 w 3385752"/>
                <a:gd name="connsiteY0" fmla="*/ 116250 h 1162497"/>
                <a:gd name="connsiteX1" fmla="*/ 116250 w 3385752"/>
                <a:gd name="connsiteY1" fmla="*/ 0 h 1162497"/>
                <a:gd name="connsiteX2" fmla="*/ 3269502 w 3385752"/>
                <a:gd name="connsiteY2" fmla="*/ 0 h 1162497"/>
                <a:gd name="connsiteX3" fmla="*/ 3385752 w 3385752"/>
                <a:gd name="connsiteY3" fmla="*/ 116250 h 1162497"/>
                <a:gd name="connsiteX4" fmla="*/ 3385752 w 3385752"/>
                <a:gd name="connsiteY4" fmla="*/ 1046247 h 1162497"/>
                <a:gd name="connsiteX5" fmla="*/ 3269502 w 3385752"/>
                <a:gd name="connsiteY5" fmla="*/ 1162497 h 1162497"/>
                <a:gd name="connsiteX6" fmla="*/ 116250 w 3385752"/>
                <a:gd name="connsiteY6" fmla="*/ 1162497 h 1162497"/>
                <a:gd name="connsiteX7" fmla="*/ 0 w 3385752"/>
                <a:gd name="connsiteY7" fmla="*/ 1046247 h 1162497"/>
                <a:gd name="connsiteX8" fmla="*/ 0 w 3385752"/>
                <a:gd name="connsiteY8" fmla="*/ 116250 h 116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5752" h="1162497">
                  <a:moveTo>
                    <a:pt x="0" y="116250"/>
                  </a:moveTo>
                  <a:cubicBezTo>
                    <a:pt x="0" y="52047"/>
                    <a:pt x="52047" y="0"/>
                    <a:pt x="116250" y="0"/>
                  </a:cubicBezTo>
                  <a:lnTo>
                    <a:pt x="3269502" y="0"/>
                  </a:lnTo>
                  <a:cubicBezTo>
                    <a:pt x="3333705" y="0"/>
                    <a:pt x="3385752" y="52047"/>
                    <a:pt x="3385752" y="116250"/>
                  </a:cubicBezTo>
                  <a:lnTo>
                    <a:pt x="3385752" y="1046247"/>
                  </a:lnTo>
                  <a:cubicBezTo>
                    <a:pt x="3385752" y="1110450"/>
                    <a:pt x="3333705" y="1162497"/>
                    <a:pt x="3269502" y="1162497"/>
                  </a:cubicBezTo>
                  <a:lnTo>
                    <a:pt x="116250" y="1162497"/>
                  </a:lnTo>
                  <a:cubicBezTo>
                    <a:pt x="52047" y="1162497"/>
                    <a:pt x="0" y="1110450"/>
                    <a:pt x="0" y="1046247"/>
                  </a:cubicBezTo>
                  <a:lnTo>
                    <a:pt x="0" y="11625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90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5488" tIns="125488" rIns="125488" bIns="125488" numCol="1" spcCol="1270" anchor="ctr" anchorCtr="0">
              <a:noAutofit/>
            </a:bodyPr>
            <a:lstStyle/>
            <a:p>
              <a:r>
                <a:rPr lang="en-US" sz="2800" dirty="0">
                  <a:effectLst/>
                  <a:latin typeface="Comic Sans MS" panose="030F0702030302020204" pitchFamily="66" charset="0"/>
                </a:rPr>
                <a:t>&gt;10 levels: misclassifications increased to 40% -&gt; </a:t>
              </a:r>
              <a:r>
                <a:rPr lang="en-US" sz="2800" b="1" dirty="0">
                  <a:effectLst/>
                  <a:latin typeface="Comic Sans MS" panose="030F0702030302020204" pitchFamily="66" charset="0"/>
                </a:rPr>
                <a:t>not useful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0300E1B-C369-5C2E-DF45-1A527D748EA4}"/>
              </a:ext>
            </a:extLst>
          </p:cNvPr>
          <p:cNvGrpSpPr/>
          <p:nvPr/>
        </p:nvGrpSpPr>
        <p:grpSpPr>
          <a:xfrm>
            <a:off x="5707627" y="3631205"/>
            <a:ext cx="6565900" cy="989320"/>
            <a:chOff x="-578306" y="2341636"/>
            <a:chExt cx="8489476" cy="989320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6F3A9CE8-AE17-651D-9150-2D72A3A69EF7}"/>
                </a:ext>
              </a:extLst>
            </p:cNvPr>
            <p:cNvSpPr/>
            <p:nvPr/>
          </p:nvSpPr>
          <p:spPr>
            <a:xfrm>
              <a:off x="-578306" y="2341636"/>
              <a:ext cx="8489475" cy="98932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E478CD9-A612-540B-CCB4-FABFF2F1FB16}"/>
                </a:ext>
              </a:extLst>
            </p:cNvPr>
            <p:cNvSpPr/>
            <p:nvPr/>
          </p:nvSpPr>
          <p:spPr>
            <a:xfrm>
              <a:off x="-429730" y="2455827"/>
              <a:ext cx="8340900" cy="875129"/>
            </a:xfrm>
            <a:custGeom>
              <a:avLst/>
              <a:gdLst>
                <a:gd name="connsiteX0" fmla="*/ 0 w 3385752"/>
                <a:gd name="connsiteY0" fmla="*/ 116250 h 1162497"/>
                <a:gd name="connsiteX1" fmla="*/ 116250 w 3385752"/>
                <a:gd name="connsiteY1" fmla="*/ 0 h 1162497"/>
                <a:gd name="connsiteX2" fmla="*/ 3269502 w 3385752"/>
                <a:gd name="connsiteY2" fmla="*/ 0 h 1162497"/>
                <a:gd name="connsiteX3" fmla="*/ 3385752 w 3385752"/>
                <a:gd name="connsiteY3" fmla="*/ 116250 h 1162497"/>
                <a:gd name="connsiteX4" fmla="*/ 3385752 w 3385752"/>
                <a:gd name="connsiteY4" fmla="*/ 1046247 h 1162497"/>
                <a:gd name="connsiteX5" fmla="*/ 3269502 w 3385752"/>
                <a:gd name="connsiteY5" fmla="*/ 1162497 h 1162497"/>
                <a:gd name="connsiteX6" fmla="*/ 116250 w 3385752"/>
                <a:gd name="connsiteY6" fmla="*/ 1162497 h 1162497"/>
                <a:gd name="connsiteX7" fmla="*/ 0 w 3385752"/>
                <a:gd name="connsiteY7" fmla="*/ 1046247 h 1162497"/>
                <a:gd name="connsiteX8" fmla="*/ 0 w 3385752"/>
                <a:gd name="connsiteY8" fmla="*/ 116250 h 116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85752" h="1162497">
                  <a:moveTo>
                    <a:pt x="0" y="116250"/>
                  </a:moveTo>
                  <a:cubicBezTo>
                    <a:pt x="0" y="52047"/>
                    <a:pt x="52047" y="0"/>
                    <a:pt x="116250" y="0"/>
                  </a:cubicBezTo>
                  <a:lnTo>
                    <a:pt x="3269502" y="0"/>
                  </a:lnTo>
                  <a:cubicBezTo>
                    <a:pt x="3333705" y="0"/>
                    <a:pt x="3385752" y="52047"/>
                    <a:pt x="3385752" y="116250"/>
                  </a:cubicBezTo>
                  <a:lnTo>
                    <a:pt x="3385752" y="1046247"/>
                  </a:lnTo>
                  <a:cubicBezTo>
                    <a:pt x="3385752" y="1110450"/>
                    <a:pt x="3333705" y="1162497"/>
                    <a:pt x="3269502" y="1162497"/>
                  </a:cubicBezTo>
                  <a:lnTo>
                    <a:pt x="116250" y="1162497"/>
                  </a:lnTo>
                  <a:cubicBezTo>
                    <a:pt x="52047" y="1162497"/>
                    <a:pt x="0" y="1110450"/>
                    <a:pt x="0" y="1046247"/>
                  </a:cubicBezTo>
                  <a:lnTo>
                    <a:pt x="0" y="11625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90000"/>
              </a:scheme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5488" tIns="125488" rIns="125488" bIns="125488" numCol="1" spcCol="1270" anchor="ctr" anchorCtr="0">
              <a:noAutofit/>
            </a:bodyPr>
            <a:lstStyle/>
            <a:p>
              <a:r>
                <a:rPr lang="en-US" sz="2800" dirty="0">
                  <a:effectLst/>
                  <a:latin typeface="Comic Sans MS" panose="030F0702030302020204" pitchFamily="66" charset="0"/>
                </a:rPr>
                <a:t>1-10 levels: 80% space gain with only 15% increase in misclassifications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384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97611C-0D1B-2394-95A1-385F9D189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81E2DED-4B1B-ABC8-EE2D-7DC773735D82}"/>
              </a:ext>
            </a:extLst>
          </p:cNvPr>
          <p:cNvGraphicFramePr/>
          <p:nvPr/>
        </p:nvGraphicFramePr>
        <p:xfrm>
          <a:off x="2032000" y="352426"/>
          <a:ext cx="9531350" cy="57859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DDDF429-8BBA-2378-4275-BFD6C24A0520}"/>
              </a:ext>
            </a:extLst>
          </p:cNvPr>
          <p:cNvSpPr txBox="1"/>
          <p:nvPr/>
        </p:nvSpPr>
        <p:spPr>
          <a:xfrm rot="312412">
            <a:off x="3799478" y="3843983"/>
            <a:ext cx="4072902" cy="74898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square" rtlCol="0">
            <a:spAutoFit/>
          </a:bodyPr>
          <a:lstStyle/>
          <a:p>
            <a:r>
              <a:rPr lang="en-US" sz="4267" dirty="0">
                <a:latin typeface="Comic Sans MS" panose="030F0702030302020204" pitchFamily="66" charset="0"/>
              </a:rPr>
              <a:t>Proposed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D6EFB1-6BC2-9C3D-BD55-375CD81B1B65}"/>
              </a:ext>
            </a:extLst>
          </p:cNvPr>
          <p:cNvSpPr txBox="1"/>
          <p:nvPr/>
        </p:nvSpPr>
        <p:spPr>
          <a:xfrm rot="451673">
            <a:off x="2325926" y="5039821"/>
            <a:ext cx="3556025" cy="74898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square" rtlCol="0">
            <a:spAutoFit/>
          </a:bodyPr>
          <a:lstStyle/>
          <a:p>
            <a:r>
              <a:rPr lang="en-US" sz="4267" dirty="0">
                <a:latin typeface="Comic Sans MS" panose="030F0702030302020204" pitchFamily="66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8F3C7D-F1FF-3679-0969-864E0F6121AC}"/>
              </a:ext>
            </a:extLst>
          </p:cNvPr>
          <p:cNvSpPr txBox="1"/>
          <p:nvPr/>
        </p:nvSpPr>
        <p:spPr>
          <a:xfrm rot="176076">
            <a:off x="9659050" y="2305048"/>
            <a:ext cx="2806894" cy="74898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square" rtlCol="0">
            <a:spAutoFit/>
          </a:bodyPr>
          <a:lstStyle/>
          <a:p>
            <a:r>
              <a:rPr lang="en-US" sz="4267" dirty="0">
                <a:latin typeface="Comic Sans MS" panose="030F0702030302020204" pitchFamily="66" charset="0"/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04DA0B-D927-629D-7EA3-5D4E09994BFA}"/>
              </a:ext>
            </a:extLst>
          </p:cNvPr>
          <p:cNvSpPr txBox="1"/>
          <p:nvPr/>
        </p:nvSpPr>
        <p:spPr>
          <a:xfrm rot="192021">
            <a:off x="6215618" y="2870884"/>
            <a:ext cx="2815149" cy="74898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square" rtlCol="0">
            <a:spAutoFit/>
          </a:bodyPr>
          <a:lstStyle/>
          <a:p>
            <a:r>
              <a:rPr lang="en-US" sz="4267" dirty="0">
                <a:latin typeface="Comic Sans MS" panose="030F0702030302020204" pitchFamily="66" charset="0"/>
              </a:rPr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192064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922 -0.12407 L 0.05104 -0.1243 L -0.01458 -0.10555 C -0.01992 -0.10417 -0.02174 -0.1037 -0.02565 -0.10347 C -0.02969 -0.10301 -0.03502 -0.1037 -0.03932 -0.10463 C -0.04258 -0.10555 -0.04909 -0.10741 -0.04909 -0.10718 C -0.05859 -0.10208 -0.06575 -0.10023 -0.07344 -0.09398 C -0.07526 -0.09259 -0.07669 -0.08819 -0.07669 -0.08426 C -0.07695 -0.06319 -0.07331 -0.04375 -0.07057 -0.02361 L -0.06927 -0.03102 " pathEditMode="relative" rAng="21000000" ptsTypes="AAAAAAAAAA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42" y="4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3FB85-4157-CD02-E988-5F2F3E229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omic Sans MS" panose="030F0702030302020204" pitchFamily="66" charset="0"/>
              </a:rPr>
              <a:t>Conclusion</a:t>
            </a:r>
            <a:endParaRPr lang="en-IN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52E05E-4353-83E4-481F-112BA9FB2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Block Arc 4">
            <a:extLst>
              <a:ext uri="{FF2B5EF4-FFF2-40B4-BE49-F238E27FC236}">
                <a16:creationId xmlns:a16="http://schemas.microsoft.com/office/drawing/2014/main" id="{E6A1E16F-A2F5-EC59-A17B-5E932DD47727}"/>
              </a:ext>
            </a:extLst>
          </p:cNvPr>
          <p:cNvSpPr/>
          <p:nvPr/>
        </p:nvSpPr>
        <p:spPr>
          <a:xfrm>
            <a:off x="-4475287" y="491594"/>
            <a:ext cx="6521638" cy="6955277"/>
          </a:xfrm>
          <a:prstGeom prst="blockArc">
            <a:avLst>
              <a:gd name="adj1" fmla="val 18900000"/>
              <a:gd name="adj2" fmla="val 2700000"/>
              <a:gd name="adj3" fmla="val 331"/>
            </a:avLst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7DA9FA2-A572-BBA0-B30B-1F3BED9B2348}"/>
              </a:ext>
            </a:extLst>
          </p:cNvPr>
          <p:cNvSpPr/>
          <p:nvPr/>
        </p:nvSpPr>
        <p:spPr>
          <a:xfrm>
            <a:off x="1458598" y="1898562"/>
            <a:ext cx="10539813" cy="646017"/>
          </a:xfrm>
          <a:custGeom>
            <a:avLst/>
            <a:gdLst>
              <a:gd name="connsiteX0" fmla="*/ 0 w 9738519"/>
              <a:gd name="connsiteY0" fmla="*/ 0 h 605740"/>
              <a:gd name="connsiteX1" fmla="*/ 9738519 w 9738519"/>
              <a:gd name="connsiteY1" fmla="*/ 0 h 605740"/>
              <a:gd name="connsiteX2" fmla="*/ 9738519 w 9738519"/>
              <a:gd name="connsiteY2" fmla="*/ 605740 h 605740"/>
              <a:gd name="connsiteX3" fmla="*/ 0 w 9738519"/>
              <a:gd name="connsiteY3" fmla="*/ 605740 h 605740"/>
              <a:gd name="connsiteX4" fmla="*/ 0 w 9738519"/>
              <a:gd name="connsiteY4" fmla="*/ 0 h 60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38519" h="605740">
                <a:moveTo>
                  <a:pt x="0" y="0"/>
                </a:moveTo>
                <a:lnTo>
                  <a:pt x="9738519" y="0"/>
                </a:lnTo>
                <a:lnTo>
                  <a:pt x="9738519" y="605740"/>
                </a:lnTo>
                <a:lnTo>
                  <a:pt x="0" y="6057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80807" tIns="45720" rIns="45720" bIns="45720" numCol="1" spcCol="1270" anchor="ctr" anchorCtr="0">
            <a:noAutofit/>
          </a:bodyPr>
          <a:lstStyle/>
          <a:p>
            <a:pPr marL="0" lvl="0" indent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rgbClr val="FFFFFF"/>
                </a:solidFill>
                <a:latin typeface="Comic Sans MS" panose="030F0702030302020204" pitchFamily="66" charset="0"/>
              </a:rPr>
              <a:t>First work to store CAN bus data in a hybrid fashion </a:t>
            </a:r>
            <a:r>
              <a:rPr lang="en-IN" sz="2400" kern="1200" dirty="0">
                <a:solidFill>
                  <a:srgbClr val="FFFFFF"/>
                </a:solidFill>
                <a:latin typeface="Comic Sans MS" panose="030F0702030302020204" pitchFamily="66" charset="0"/>
              </a:rPr>
              <a:t>(lossless + lossy)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D0215A0-EB30-CC47-BFF9-13173A9591DC}"/>
              </a:ext>
            </a:extLst>
          </p:cNvPr>
          <p:cNvSpPr/>
          <p:nvPr/>
        </p:nvSpPr>
        <p:spPr>
          <a:xfrm>
            <a:off x="1080010" y="1817810"/>
            <a:ext cx="757175" cy="807521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14EC4A5-0908-D393-7983-5B06F2D65CFA}"/>
              </a:ext>
            </a:extLst>
          </p:cNvPr>
          <p:cNvSpPr/>
          <p:nvPr/>
        </p:nvSpPr>
        <p:spPr>
          <a:xfrm>
            <a:off x="2025874" y="3059655"/>
            <a:ext cx="9972537" cy="752181"/>
          </a:xfrm>
          <a:custGeom>
            <a:avLst/>
            <a:gdLst>
              <a:gd name="connsiteX0" fmla="*/ 0 w 9171243"/>
              <a:gd name="connsiteY0" fmla="*/ 0 h 605740"/>
              <a:gd name="connsiteX1" fmla="*/ 9171243 w 9171243"/>
              <a:gd name="connsiteY1" fmla="*/ 0 h 605740"/>
              <a:gd name="connsiteX2" fmla="*/ 9171243 w 9171243"/>
              <a:gd name="connsiteY2" fmla="*/ 605740 h 605740"/>
              <a:gd name="connsiteX3" fmla="*/ 0 w 9171243"/>
              <a:gd name="connsiteY3" fmla="*/ 605740 h 605740"/>
              <a:gd name="connsiteX4" fmla="*/ 0 w 9171243"/>
              <a:gd name="connsiteY4" fmla="*/ 0 h 60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1243" h="605740">
                <a:moveTo>
                  <a:pt x="0" y="0"/>
                </a:moveTo>
                <a:lnTo>
                  <a:pt x="9171243" y="0"/>
                </a:lnTo>
                <a:lnTo>
                  <a:pt x="9171243" y="605740"/>
                </a:lnTo>
                <a:lnTo>
                  <a:pt x="0" y="6057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80807" tIns="45720" rIns="45720" bIns="45720" numCol="1" spcCol="1270" anchor="ctr" anchorCtr="0">
            <a:noAutofit/>
          </a:bodyPr>
          <a:lstStyle/>
          <a:p>
            <a:pPr marL="0" lvl="0" indent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rgbClr val="FFFFFF"/>
                </a:solidFill>
                <a:latin typeface="Comic Sans MS" panose="030F0702030302020204" pitchFamily="66" charset="0"/>
              </a:rPr>
              <a:t>Amount of information loss (based on compression levels) in data varied without uncompressing</a:t>
            </a:r>
            <a:endParaRPr lang="en-IN" sz="2400" kern="1200" dirty="0">
              <a:solidFill>
                <a:srgbClr val="FFFFFF"/>
              </a:solidFill>
              <a:latin typeface="Comic Sans MS" panose="030F0702030302020204" pitchFamily="66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1462EFA-5370-DFDD-82C4-56B6A4574420}"/>
              </a:ext>
            </a:extLst>
          </p:cNvPr>
          <p:cNvSpPr/>
          <p:nvPr/>
        </p:nvSpPr>
        <p:spPr>
          <a:xfrm>
            <a:off x="1647286" y="3116919"/>
            <a:ext cx="757175" cy="807521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18B8E53-3072-5FA6-C2EA-641165C56929}"/>
              </a:ext>
            </a:extLst>
          </p:cNvPr>
          <p:cNvSpPr/>
          <p:nvPr/>
        </p:nvSpPr>
        <p:spPr>
          <a:xfrm>
            <a:off x="1892654" y="4218143"/>
            <a:ext cx="10105757" cy="646017"/>
          </a:xfrm>
          <a:custGeom>
            <a:avLst/>
            <a:gdLst>
              <a:gd name="connsiteX0" fmla="*/ 0 w 9304463"/>
              <a:gd name="connsiteY0" fmla="*/ 0 h 605740"/>
              <a:gd name="connsiteX1" fmla="*/ 9304463 w 9304463"/>
              <a:gd name="connsiteY1" fmla="*/ 0 h 605740"/>
              <a:gd name="connsiteX2" fmla="*/ 9304463 w 9304463"/>
              <a:gd name="connsiteY2" fmla="*/ 605740 h 605740"/>
              <a:gd name="connsiteX3" fmla="*/ 0 w 9304463"/>
              <a:gd name="connsiteY3" fmla="*/ 605740 h 605740"/>
              <a:gd name="connsiteX4" fmla="*/ 0 w 9304463"/>
              <a:gd name="connsiteY4" fmla="*/ 0 h 60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04463" h="605740">
                <a:moveTo>
                  <a:pt x="0" y="0"/>
                </a:moveTo>
                <a:lnTo>
                  <a:pt x="9304463" y="0"/>
                </a:lnTo>
                <a:lnTo>
                  <a:pt x="9304463" y="605740"/>
                </a:lnTo>
                <a:lnTo>
                  <a:pt x="0" y="6057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80807" tIns="45720" rIns="45720" bIns="45720" numCol="1" spcCol="1270" anchor="ctr" anchorCtr="0">
            <a:noAutofit/>
          </a:bodyPr>
          <a:lstStyle/>
          <a:p>
            <a:pPr marL="0" lvl="0" indent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bg1"/>
                </a:solidFill>
                <a:latin typeface="Comic Sans MS" panose="030F0702030302020204" pitchFamily="66" charset="0"/>
              </a:rPr>
              <a:t>SmrtComp compresses and stores CAN data at line speed</a:t>
            </a:r>
            <a:endParaRPr lang="en-IN" sz="2400" kern="12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BE9F270-E76D-45FD-DED9-37FBBF43F654}"/>
              </a:ext>
            </a:extLst>
          </p:cNvPr>
          <p:cNvSpPr/>
          <p:nvPr/>
        </p:nvSpPr>
        <p:spPr>
          <a:xfrm>
            <a:off x="1514066" y="4137392"/>
            <a:ext cx="757175" cy="80752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C40A9B-9328-3151-647B-EB27E38C82E6}"/>
              </a:ext>
            </a:extLst>
          </p:cNvPr>
          <p:cNvSpPr/>
          <p:nvPr/>
        </p:nvSpPr>
        <p:spPr>
          <a:xfrm>
            <a:off x="1458598" y="5290372"/>
            <a:ext cx="10539813" cy="646017"/>
          </a:xfrm>
          <a:custGeom>
            <a:avLst/>
            <a:gdLst>
              <a:gd name="connsiteX0" fmla="*/ 0 w 9738519"/>
              <a:gd name="connsiteY0" fmla="*/ 0 h 605740"/>
              <a:gd name="connsiteX1" fmla="*/ 9738519 w 9738519"/>
              <a:gd name="connsiteY1" fmla="*/ 0 h 605740"/>
              <a:gd name="connsiteX2" fmla="*/ 9738519 w 9738519"/>
              <a:gd name="connsiteY2" fmla="*/ 605740 h 605740"/>
              <a:gd name="connsiteX3" fmla="*/ 0 w 9738519"/>
              <a:gd name="connsiteY3" fmla="*/ 605740 h 605740"/>
              <a:gd name="connsiteX4" fmla="*/ 0 w 9738519"/>
              <a:gd name="connsiteY4" fmla="*/ 0 h 60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38519" h="605740">
                <a:moveTo>
                  <a:pt x="0" y="0"/>
                </a:moveTo>
                <a:lnTo>
                  <a:pt x="9738519" y="0"/>
                </a:lnTo>
                <a:lnTo>
                  <a:pt x="9738519" y="605740"/>
                </a:lnTo>
                <a:lnTo>
                  <a:pt x="0" y="6057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80807" tIns="45720" rIns="45720" bIns="45720" numCol="1" spcCol="1270" anchor="ctr" anchorCtr="0">
            <a:noAutofit/>
          </a:bodyPr>
          <a:lstStyle/>
          <a:p>
            <a:pPr marL="0" lvl="0" indent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2400" kern="1200" dirty="0">
                <a:latin typeface="Comic Sans MS" panose="030F0702030302020204" pitchFamily="66" charset="0"/>
              </a:rPr>
              <a:t>Considering 4GB of storage, can stor</a:t>
            </a:r>
            <a:r>
              <a:rPr lang="en-IN" sz="2400" dirty="0">
                <a:latin typeface="Comic Sans MS" panose="030F0702030302020204" pitchFamily="66" charset="0"/>
              </a:rPr>
              <a:t>e data continuously for 10 days</a:t>
            </a:r>
            <a:endParaRPr lang="en-IN" sz="2400" kern="1200" dirty="0">
              <a:latin typeface="Comic Sans MS" panose="030F0702030302020204" pitchFamily="66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37660AC-25AC-FB0F-89F0-1612A7BF5A93}"/>
              </a:ext>
            </a:extLst>
          </p:cNvPr>
          <p:cNvSpPr/>
          <p:nvPr/>
        </p:nvSpPr>
        <p:spPr>
          <a:xfrm>
            <a:off x="1080010" y="5209620"/>
            <a:ext cx="757175" cy="80752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18558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2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A339ED-03D2-6EE1-DE5F-62118CA06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50508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3" name="Picture 2" descr="See the source image">
            <a:extLst>
              <a:ext uri="{FF2B5EF4-FFF2-40B4-BE49-F238E27FC236}">
                <a16:creationId xmlns:a16="http://schemas.microsoft.com/office/drawing/2014/main" id="{E3129DBC-1DF4-D59B-518F-ABE5474D1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" y="1283"/>
            <a:ext cx="8634399" cy="6845275"/>
          </a:xfrm>
          <a:prstGeom prst="rect">
            <a:avLst/>
          </a:prstGeom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0970B9DD-3F6C-1DDF-6761-364EF496A4F5}"/>
              </a:ext>
            </a:extLst>
          </p:cNvPr>
          <p:cNvSpPr txBox="1"/>
          <p:nvPr/>
        </p:nvSpPr>
        <p:spPr>
          <a:xfrm>
            <a:off x="6581807" y="1366237"/>
            <a:ext cx="4292328" cy="10097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00" b="1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Questions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3B0D5FD-62EB-BCAA-677E-C9BD5486794E}"/>
              </a:ext>
            </a:extLst>
          </p:cNvPr>
          <p:cNvSpPr txBox="1"/>
          <p:nvPr/>
        </p:nvSpPr>
        <p:spPr>
          <a:xfrm>
            <a:off x="4165600" y="3820161"/>
            <a:ext cx="8364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Contact:</a:t>
            </a:r>
          </a:p>
          <a:p>
            <a:pPr algn="ctr"/>
            <a:r>
              <a:rPr lang="en-US" sz="3200" b="1" u="sng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priyanka@sit.iitd.ac.in</a:t>
            </a:r>
            <a:endParaRPr lang="en-US" sz="3200" b="1" u="sng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http://www.cse.iitd.ac.in/~priyankas/</a:t>
            </a:r>
          </a:p>
        </p:txBody>
      </p:sp>
    </p:spTree>
    <p:extLst>
      <p:ext uri="{BB962C8B-B14F-4D97-AF65-F5344CB8AC3E}">
        <p14:creationId xmlns:p14="http://schemas.microsoft.com/office/powerpoint/2010/main" val="1297421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A8D3A2-431D-EAB9-D785-240C25399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0878230-9BA9-AA28-2746-7AAE74D2DC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6118117"/>
              </p:ext>
            </p:extLst>
          </p:nvPr>
        </p:nvGraphicFramePr>
        <p:xfrm>
          <a:off x="2032000" y="352426"/>
          <a:ext cx="9531350" cy="49435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40E5F03-7C6F-79C4-DAB4-AB5AB6A4703B}"/>
              </a:ext>
            </a:extLst>
          </p:cNvPr>
          <p:cNvSpPr txBox="1"/>
          <p:nvPr/>
        </p:nvSpPr>
        <p:spPr>
          <a:xfrm>
            <a:off x="3216195" y="4325648"/>
            <a:ext cx="3672040" cy="79344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square" rtlCol="0">
            <a:spAutoFit/>
          </a:bodyPr>
          <a:lstStyle/>
          <a:p>
            <a:r>
              <a:rPr lang="en-US" sz="4267" dirty="0">
                <a:latin typeface="Comic Sans MS" panose="030F0702030302020204" pitchFamily="66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77490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539 0.00324 L -0.02539 0.00347 L -0.09179 0.00185 C -0.09544 0.00185 -0.09909 0.00139 -0.10286 0.00046 C -0.1069 -0.00047 -0.11211 -0.00278 -0.11627 -0.0051 C -0.1194 -0.00695 -0.12565 -0.01065 -0.12565 -0.01042 C -0.13411 -0.0088 -0.14271 -0.00903 -0.15091 -0.0051 C -0.15286 -0.00417 -0.15468 -0.00023 -0.15494 0.00324 C -0.15599 0.02384 -0.15494 0.04444 -0.15494 0.06528 L -0.15169 0.0581 " pathEditMode="relative" rAng="0" ptsTypes="AAAAAAAAAA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10" y="2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1D64F-CD73-5D39-35F8-71D1E17CD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943" y="280858"/>
            <a:ext cx="8911687" cy="128089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Comic Sans MS" panose="030F0702030302020204" pitchFamily="66" charset="0"/>
              </a:rPr>
              <a:t>Modern Vehicles</a:t>
            </a:r>
            <a:endParaRPr lang="en-IN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8A31683-30B1-543F-3C12-CCDC79183FE7}"/>
              </a:ext>
            </a:extLst>
          </p:cNvPr>
          <p:cNvSpPr txBox="1">
            <a:spLocks/>
          </p:cNvSpPr>
          <p:nvPr/>
        </p:nvSpPr>
        <p:spPr bwMode="gray">
          <a:xfrm>
            <a:off x="-268288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0C5C584-8A16-8BD7-B5A9-C1B09248ACBC}"/>
              </a:ext>
            </a:extLst>
          </p:cNvPr>
          <p:cNvSpPr/>
          <p:nvPr/>
        </p:nvSpPr>
        <p:spPr>
          <a:xfrm>
            <a:off x="316365" y="5037342"/>
            <a:ext cx="6002434" cy="431759"/>
          </a:xfrm>
          <a:custGeom>
            <a:avLst/>
            <a:gdLst>
              <a:gd name="connsiteX0" fmla="*/ 0 w 3781462"/>
              <a:gd name="connsiteY0" fmla="*/ 0 h 739332"/>
              <a:gd name="connsiteX1" fmla="*/ 3781462 w 3781462"/>
              <a:gd name="connsiteY1" fmla="*/ 0 h 739332"/>
              <a:gd name="connsiteX2" fmla="*/ 3781462 w 3781462"/>
              <a:gd name="connsiteY2" fmla="*/ 739332 h 739332"/>
              <a:gd name="connsiteX3" fmla="*/ 0 w 3781462"/>
              <a:gd name="connsiteY3" fmla="*/ 739332 h 739332"/>
              <a:gd name="connsiteX4" fmla="*/ 0 w 3781462"/>
              <a:gd name="connsiteY4" fmla="*/ 0 h 73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1462" h="739332">
                <a:moveTo>
                  <a:pt x="0" y="0"/>
                </a:moveTo>
                <a:lnTo>
                  <a:pt x="3781462" y="0"/>
                </a:lnTo>
                <a:lnTo>
                  <a:pt x="3781462" y="739332"/>
                </a:lnTo>
                <a:lnTo>
                  <a:pt x="0" y="73933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>
                <a:alpha val="9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12957" tIns="128016" rIns="128016" bIns="128016" numCol="1" spcCol="1270" anchor="ctr" anchorCtr="0">
            <a:noAutofit/>
          </a:bodyPr>
          <a:lstStyle/>
          <a:p>
            <a:pPr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mic Sans MS" panose="030F0702030302020204" pitchFamily="66" charset="0"/>
              </a:rPr>
              <a:t>100+ Electronic Control Units (ECUs)</a:t>
            </a:r>
            <a:endParaRPr lang="en-IN" sz="2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1D7A07C-DD2E-16BA-97B3-9F6A8614732E}"/>
              </a:ext>
            </a:extLst>
          </p:cNvPr>
          <p:cNvSpPr/>
          <p:nvPr/>
        </p:nvSpPr>
        <p:spPr>
          <a:xfrm>
            <a:off x="316366" y="5617018"/>
            <a:ext cx="5416216" cy="1059465"/>
          </a:xfrm>
          <a:custGeom>
            <a:avLst/>
            <a:gdLst>
              <a:gd name="connsiteX0" fmla="*/ 0 w 3830981"/>
              <a:gd name="connsiteY0" fmla="*/ 0 h 739332"/>
              <a:gd name="connsiteX1" fmla="*/ 3830981 w 3830981"/>
              <a:gd name="connsiteY1" fmla="*/ 0 h 739332"/>
              <a:gd name="connsiteX2" fmla="*/ 3830981 w 3830981"/>
              <a:gd name="connsiteY2" fmla="*/ 739332 h 739332"/>
              <a:gd name="connsiteX3" fmla="*/ 0 w 3830981"/>
              <a:gd name="connsiteY3" fmla="*/ 739332 h 739332"/>
              <a:gd name="connsiteX4" fmla="*/ 0 w 3830981"/>
              <a:gd name="connsiteY4" fmla="*/ 0 h 73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0981" h="739332">
                <a:moveTo>
                  <a:pt x="0" y="0"/>
                </a:moveTo>
                <a:lnTo>
                  <a:pt x="3830981" y="0"/>
                </a:lnTo>
                <a:lnTo>
                  <a:pt x="3830981" y="739332"/>
                </a:lnTo>
                <a:lnTo>
                  <a:pt x="0" y="73933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>
                <a:alpha val="9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12957" tIns="128016" rIns="128016" bIns="128016" numCol="1" spcCol="1270" anchor="ctr" anchorCtr="0">
            <a:noAutofit/>
          </a:bodyPr>
          <a:lstStyle/>
          <a:p>
            <a:pPr marL="0" lvl="0" indent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mic Sans MS" panose="030F0702030302020204" pitchFamily="66" charset="0"/>
              </a:rPr>
              <a:t>Controller Area Network (CAN) is the de-facto for ECUs communication</a:t>
            </a:r>
            <a:endParaRPr lang="en-IN" sz="2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omic Sans MS" panose="030F0702030302020204" pitchFamily="66" charset="0"/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21D59CF5-9C94-46AE-8D32-EEDA4E2A11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54" y="1305678"/>
            <a:ext cx="6050747" cy="36739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Block Arc 9">
            <a:extLst>
              <a:ext uri="{FF2B5EF4-FFF2-40B4-BE49-F238E27FC236}">
                <a16:creationId xmlns:a16="http://schemas.microsoft.com/office/drawing/2014/main" id="{EB53ADE9-ABEE-B67F-D13E-44C08F8B2072}"/>
              </a:ext>
            </a:extLst>
          </p:cNvPr>
          <p:cNvSpPr/>
          <p:nvPr/>
        </p:nvSpPr>
        <p:spPr>
          <a:xfrm>
            <a:off x="2821370" y="930927"/>
            <a:ext cx="6006743" cy="5911452"/>
          </a:xfrm>
          <a:prstGeom prst="blockArc">
            <a:avLst>
              <a:gd name="adj1" fmla="val 16509444"/>
              <a:gd name="adj2" fmla="val 5088054"/>
              <a:gd name="adj3" fmla="val 5240"/>
            </a:avLst>
          </a:prstGeom>
          <a:solidFill>
            <a:schemeClr val="accent3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shade val="50000"/>
              <a:hueOff val="-591173"/>
              <a:satOff val="7783"/>
              <a:lumOff val="46617"/>
              <a:alphaOff val="0"/>
            </a:schemeClr>
          </a:fillRef>
          <a:effectRef idx="0">
            <a:schemeClr val="accent2">
              <a:shade val="50000"/>
              <a:hueOff val="-591173"/>
              <a:satOff val="7783"/>
              <a:lumOff val="46617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B928BA2-B9E0-9D65-57B6-0A0A1C0A9BB6}"/>
              </a:ext>
            </a:extLst>
          </p:cNvPr>
          <p:cNvSpPr/>
          <p:nvPr/>
        </p:nvSpPr>
        <p:spPr>
          <a:xfrm>
            <a:off x="6027242" y="247608"/>
            <a:ext cx="1243935" cy="1243675"/>
          </a:xfrm>
          <a:prstGeom prst="ellipse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9000" b="-9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7FDC6CA-7A76-A66C-4936-D130F92F2FBE}"/>
              </a:ext>
            </a:extLst>
          </p:cNvPr>
          <p:cNvSpPr/>
          <p:nvPr/>
        </p:nvSpPr>
        <p:spPr>
          <a:xfrm>
            <a:off x="7052391" y="417997"/>
            <a:ext cx="3277838" cy="433861"/>
          </a:xfrm>
          <a:custGeom>
            <a:avLst/>
            <a:gdLst>
              <a:gd name="connsiteX0" fmla="*/ 0 w 2384738"/>
              <a:gd name="connsiteY0" fmla="*/ 0 h 433861"/>
              <a:gd name="connsiteX1" fmla="*/ 2384738 w 2384738"/>
              <a:gd name="connsiteY1" fmla="*/ 0 h 433861"/>
              <a:gd name="connsiteX2" fmla="*/ 2384738 w 2384738"/>
              <a:gd name="connsiteY2" fmla="*/ 433861 h 433861"/>
              <a:gd name="connsiteX3" fmla="*/ 0 w 2384738"/>
              <a:gd name="connsiteY3" fmla="*/ 433861 h 433861"/>
              <a:gd name="connsiteX4" fmla="*/ 0 w 2384738"/>
              <a:gd name="connsiteY4" fmla="*/ 0 h 433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4738" h="433861">
                <a:moveTo>
                  <a:pt x="0" y="0"/>
                </a:moveTo>
                <a:lnTo>
                  <a:pt x="2384738" y="0"/>
                </a:lnTo>
                <a:lnTo>
                  <a:pt x="2384738" y="433861"/>
                </a:lnTo>
                <a:lnTo>
                  <a:pt x="0" y="4338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marL="0" lvl="0" indent="0" algn="l" defTabSz="889000">
              <a:lnSpc>
                <a:spcPct val="90000"/>
              </a:lnSpc>
              <a:spcBef>
                <a:spcPct val="0"/>
              </a:spcBef>
              <a:spcAft>
                <a:spcPct val="10000"/>
              </a:spcAft>
              <a:buNone/>
            </a:pPr>
            <a:r>
              <a:rPr lang="en-GB" sz="24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mic Sans MS" panose="030F0702030302020204" pitchFamily="66" charset="0"/>
              </a:rPr>
              <a:t>On-board diagnostics</a:t>
            </a:r>
            <a:endParaRPr lang="en-IN" sz="2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54E0274-DAB8-0BAE-3D16-3EC5A1A4BD5E}"/>
              </a:ext>
            </a:extLst>
          </p:cNvPr>
          <p:cNvSpPr/>
          <p:nvPr/>
        </p:nvSpPr>
        <p:spPr>
          <a:xfrm>
            <a:off x="7007302" y="1075971"/>
            <a:ext cx="1243935" cy="1243675"/>
          </a:xfrm>
          <a:prstGeom prst="ellipse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tint val="50000"/>
              <a:hueOff val="6201"/>
              <a:satOff val="150"/>
              <a:lumOff val="-597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A58F859-55B5-3AF5-AA88-6E7D5693383B}"/>
              </a:ext>
            </a:extLst>
          </p:cNvPr>
          <p:cNvSpPr/>
          <p:nvPr/>
        </p:nvSpPr>
        <p:spPr>
          <a:xfrm>
            <a:off x="8236154" y="1361932"/>
            <a:ext cx="3515157" cy="405027"/>
          </a:xfrm>
          <a:custGeom>
            <a:avLst/>
            <a:gdLst>
              <a:gd name="connsiteX0" fmla="*/ 0 w 2622575"/>
              <a:gd name="connsiteY0" fmla="*/ 0 h 420774"/>
              <a:gd name="connsiteX1" fmla="*/ 2622575 w 2622575"/>
              <a:gd name="connsiteY1" fmla="*/ 0 h 420774"/>
              <a:gd name="connsiteX2" fmla="*/ 2622575 w 2622575"/>
              <a:gd name="connsiteY2" fmla="*/ 420774 h 420774"/>
              <a:gd name="connsiteX3" fmla="*/ 0 w 2622575"/>
              <a:gd name="connsiteY3" fmla="*/ 420774 h 420774"/>
              <a:gd name="connsiteX4" fmla="*/ 0 w 2622575"/>
              <a:gd name="connsiteY4" fmla="*/ 0 h 420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2575" h="420774">
                <a:moveTo>
                  <a:pt x="0" y="0"/>
                </a:moveTo>
                <a:lnTo>
                  <a:pt x="2622575" y="0"/>
                </a:lnTo>
                <a:lnTo>
                  <a:pt x="2622575" y="420774"/>
                </a:lnTo>
                <a:lnTo>
                  <a:pt x="0" y="42077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lin ang="0" scaled="1"/>
            <a:tileRect/>
          </a:gra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marL="0" lvl="0" indent="0" algn="l" defTabSz="889000">
              <a:lnSpc>
                <a:spcPct val="90000"/>
              </a:lnSpc>
              <a:spcBef>
                <a:spcPct val="0"/>
              </a:spcBef>
              <a:spcAft>
                <a:spcPct val="10000"/>
              </a:spcAft>
              <a:buNone/>
            </a:pPr>
            <a:r>
              <a:rPr lang="en-GB" sz="24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mic Sans MS" panose="030F0702030302020204" pitchFamily="66" charset="0"/>
              </a:rPr>
              <a:t>Performance monitoring</a:t>
            </a:r>
            <a:endParaRPr lang="en-IN" sz="2400" kern="1200" dirty="0">
              <a:latin typeface="Comic Sans MS" panose="030F0702030302020204" pitchFamily="66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76C288B-B310-5A3E-C7FA-BC5053C91C80}"/>
              </a:ext>
            </a:extLst>
          </p:cNvPr>
          <p:cNvSpPr/>
          <p:nvPr/>
        </p:nvSpPr>
        <p:spPr>
          <a:xfrm>
            <a:off x="7913218" y="2217349"/>
            <a:ext cx="1243935" cy="1243675"/>
          </a:xfrm>
          <a:prstGeom prst="ellipse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2000" r="-42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tint val="50000"/>
              <a:hueOff val="12402"/>
              <a:satOff val="301"/>
              <a:lumOff val="-1193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25D64A5-C57C-3BED-970F-FCE88A888313}"/>
              </a:ext>
            </a:extLst>
          </p:cNvPr>
          <p:cNvSpPr/>
          <p:nvPr/>
        </p:nvSpPr>
        <p:spPr>
          <a:xfrm>
            <a:off x="9070566" y="2380776"/>
            <a:ext cx="2873277" cy="418029"/>
          </a:xfrm>
          <a:custGeom>
            <a:avLst/>
            <a:gdLst>
              <a:gd name="connsiteX0" fmla="*/ 0 w 1976306"/>
              <a:gd name="connsiteY0" fmla="*/ 0 h 418029"/>
              <a:gd name="connsiteX1" fmla="*/ 1976306 w 1976306"/>
              <a:gd name="connsiteY1" fmla="*/ 0 h 418029"/>
              <a:gd name="connsiteX2" fmla="*/ 1976306 w 1976306"/>
              <a:gd name="connsiteY2" fmla="*/ 418029 h 418029"/>
              <a:gd name="connsiteX3" fmla="*/ 0 w 1976306"/>
              <a:gd name="connsiteY3" fmla="*/ 418029 h 418029"/>
              <a:gd name="connsiteX4" fmla="*/ 0 w 1976306"/>
              <a:gd name="connsiteY4" fmla="*/ 0 h 418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6306" h="418029">
                <a:moveTo>
                  <a:pt x="0" y="0"/>
                </a:moveTo>
                <a:lnTo>
                  <a:pt x="1976306" y="0"/>
                </a:lnTo>
                <a:lnTo>
                  <a:pt x="1976306" y="418029"/>
                </a:lnTo>
                <a:lnTo>
                  <a:pt x="0" y="418029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lin ang="5400000" scaled="1"/>
            <a:tileRect/>
          </a:gra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marL="0" lvl="0" indent="0" algn="l" defTabSz="889000">
              <a:lnSpc>
                <a:spcPct val="90000"/>
              </a:lnSpc>
              <a:spcBef>
                <a:spcPct val="0"/>
              </a:spcBef>
              <a:spcAft>
                <a:spcPct val="10000"/>
              </a:spcAft>
              <a:buNone/>
            </a:pPr>
            <a:r>
              <a:rPr lang="en-GB" sz="24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mic Sans MS" panose="030F0702030302020204" pitchFamily="66" charset="0"/>
              </a:rPr>
              <a:t>Cause of accidents</a:t>
            </a:r>
            <a:endParaRPr lang="en-IN" sz="2400" kern="1200" dirty="0">
              <a:latin typeface="Comic Sans MS" panose="030F0702030302020204" pitchFamily="66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56F0CD5-05FA-6C05-6E46-C9645E0F3720}"/>
              </a:ext>
            </a:extLst>
          </p:cNvPr>
          <p:cNvSpPr/>
          <p:nvPr/>
        </p:nvSpPr>
        <p:spPr>
          <a:xfrm>
            <a:off x="7843109" y="3494632"/>
            <a:ext cx="1243935" cy="1243675"/>
          </a:xfrm>
          <a:prstGeom prst="ellipse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tint val="50000"/>
              <a:hueOff val="18603"/>
              <a:satOff val="451"/>
              <a:lumOff val="-179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D48835-7B29-0BF0-DE16-91A795A627DE}"/>
              </a:ext>
            </a:extLst>
          </p:cNvPr>
          <p:cNvSpPr/>
          <p:nvPr/>
        </p:nvSpPr>
        <p:spPr>
          <a:xfrm>
            <a:off x="8779264" y="3702467"/>
            <a:ext cx="3433066" cy="405027"/>
          </a:xfrm>
          <a:custGeom>
            <a:avLst/>
            <a:gdLst>
              <a:gd name="connsiteX0" fmla="*/ 0 w 2619494"/>
              <a:gd name="connsiteY0" fmla="*/ 0 h 405027"/>
              <a:gd name="connsiteX1" fmla="*/ 2619494 w 2619494"/>
              <a:gd name="connsiteY1" fmla="*/ 0 h 405027"/>
              <a:gd name="connsiteX2" fmla="*/ 2619494 w 2619494"/>
              <a:gd name="connsiteY2" fmla="*/ 405027 h 405027"/>
              <a:gd name="connsiteX3" fmla="*/ 0 w 2619494"/>
              <a:gd name="connsiteY3" fmla="*/ 405027 h 405027"/>
              <a:gd name="connsiteX4" fmla="*/ 0 w 2619494"/>
              <a:gd name="connsiteY4" fmla="*/ 0 h 40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19494" h="405027">
                <a:moveTo>
                  <a:pt x="0" y="0"/>
                </a:moveTo>
                <a:lnTo>
                  <a:pt x="2619494" y="0"/>
                </a:lnTo>
                <a:lnTo>
                  <a:pt x="2619494" y="405027"/>
                </a:lnTo>
                <a:lnTo>
                  <a:pt x="0" y="40502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lin ang="2700000" scaled="1"/>
            <a:tileRect/>
          </a:gra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marL="0" lvl="0" indent="0" algn="l" defTabSz="889000">
              <a:lnSpc>
                <a:spcPct val="90000"/>
              </a:lnSpc>
              <a:spcBef>
                <a:spcPct val="0"/>
              </a:spcBef>
              <a:spcAft>
                <a:spcPct val="10000"/>
              </a:spcAft>
              <a:buNone/>
            </a:pPr>
            <a:r>
              <a:rPr lang="en-GB" sz="24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mic Sans MS" panose="030F0702030302020204" pitchFamily="66" charset="0"/>
              </a:rPr>
              <a:t>Driving pattern analysis</a:t>
            </a:r>
            <a:endParaRPr lang="en-IN" sz="24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7843056-F3E0-31DD-0768-861010507AF5}"/>
              </a:ext>
            </a:extLst>
          </p:cNvPr>
          <p:cNvSpPr/>
          <p:nvPr/>
        </p:nvSpPr>
        <p:spPr>
          <a:xfrm>
            <a:off x="8629104" y="5057412"/>
            <a:ext cx="3433066" cy="459832"/>
          </a:xfrm>
          <a:custGeom>
            <a:avLst/>
            <a:gdLst>
              <a:gd name="connsiteX0" fmla="*/ 0 w 1976306"/>
              <a:gd name="connsiteY0" fmla="*/ 0 h 418029"/>
              <a:gd name="connsiteX1" fmla="*/ 1976306 w 1976306"/>
              <a:gd name="connsiteY1" fmla="*/ 0 h 418029"/>
              <a:gd name="connsiteX2" fmla="*/ 1976306 w 1976306"/>
              <a:gd name="connsiteY2" fmla="*/ 418029 h 418029"/>
              <a:gd name="connsiteX3" fmla="*/ 0 w 1976306"/>
              <a:gd name="connsiteY3" fmla="*/ 418029 h 418029"/>
              <a:gd name="connsiteX4" fmla="*/ 0 w 1976306"/>
              <a:gd name="connsiteY4" fmla="*/ 0 h 418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6306" h="418029">
                <a:moveTo>
                  <a:pt x="0" y="0"/>
                </a:moveTo>
                <a:lnTo>
                  <a:pt x="1976306" y="0"/>
                </a:lnTo>
                <a:lnTo>
                  <a:pt x="1976306" y="418029"/>
                </a:lnTo>
                <a:lnTo>
                  <a:pt x="0" y="418029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lin ang="5400000" scaled="1"/>
            <a:tileRect/>
          </a:gra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marL="0" lvl="0" indent="0" algn="l" defTabSz="889000">
              <a:lnSpc>
                <a:spcPct val="90000"/>
              </a:lnSpc>
              <a:spcBef>
                <a:spcPct val="0"/>
              </a:spcBef>
              <a:spcAft>
                <a:spcPct val="10000"/>
              </a:spcAft>
              <a:buNone/>
            </a:pPr>
            <a:r>
              <a:rPr lang="en-GB" sz="24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mic Sans MS" panose="030F0702030302020204" pitchFamily="66" charset="0"/>
              </a:rPr>
              <a:t>Cyber-attack detection</a:t>
            </a:r>
            <a:endParaRPr lang="en-IN" sz="2400" kern="1200" dirty="0">
              <a:latin typeface="Comic Sans MS" panose="030F0702030302020204" pitchFamily="66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5BFA522-8A62-B281-73C1-BE744C5722AC}"/>
              </a:ext>
            </a:extLst>
          </p:cNvPr>
          <p:cNvGrpSpPr/>
          <p:nvPr/>
        </p:nvGrpSpPr>
        <p:grpSpPr>
          <a:xfrm>
            <a:off x="6291921" y="5538879"/>
            <a:ext cx="1342247" cy="1447556"/>
            <a:chOff x="9738708" y="4922889"/>
            <a:chExt cx="1342247" cy="1447556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F50C57D-4E9B-AFB5-D2B1-D6E606DB1191}"/>
                </a:ext>
              </a:extLst>
            </p:cNvPr>
            <p:cNvSpPr/>
            <p:nvPr/>
          </p:nvSpPr>
          <p:spPr>
            <a:xfrm>
              <a:off x="9807707" y="5027082"/>
              <a:ext cx="1206657" cy="117162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30" name="Picture 6" descr="Lawyer Showing Evidence in Court Flat Illustration Stock Vector -  Illustration of legal, character: 146980968">
              <a:extLst>
                <a:ext uri="{FF2B5EF4-FFF2-40B4-BE49-F238E27FC236}">
                  <a16:creationId xmlns:a16="http://schemas.microsoft.com/office/drawing/2014/main" id="{698FCBAC-BFC3-75FE-F81F-DA600B14DC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8708" y="4922889"/>
              <a:ext cx="1342247" cy="1447556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82CAEE4-7C7A-A8AD-845C-8122B431D0CA}"/>
              </a:ext>
            </a:extLst>
          </p:cNvPr>
          <p:cNvGrpSpPr/>
          <p:nvPr/>
        </p:nvGrpSpPr>
        <p:grpSpPr>
          <a:xfrm>
            <a:off x="7234697" y="4590109"/>
            <a:ext cx="1467340" cy="1398965"/>
            <a:chOff x="10152874" y="4774799"/>
            <a:chExt cx="1467340" cy="1398965"/>
          </a:xfrm>
        </p:grpSpPr>
        <p:pic>
          <p:nvPicPr>
            <p:cNvPr id="1026" name="Picture 2" descr="Applying the TARA Method to ISO SAE 21434 | Synopsys">
              <a:extLst>
                <a:ext uri="{FF2B5EF4-FFF2-40B4-BE49-F238E27FC236}">
                  <a16:creationId xmlns:a16="http://schemas.microsoft.com/office/drawing/2014/main" id="{65162D32-F94C-4286-C091-1B05E74086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874" y="4774799"/>
              <a:ext cx="1467340" cy="1398965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99226BB-75C5-0757-1281-2BC4090352CF}"/>
                </a:ext>
              </a:extLst>
            </p:cNvPr>
            <p:cNvSpPr/>
            <p:nvPr/>
          </p:nvSpPr>
          <p:spPr>
            <a:xfrm>
              <a:off x="10188226" y="4887570"/>
              <a:ext cx="1348920" cy="118872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52FDB9A0-1A83-0F07-42B1-F3CAF7420419}"/>
              </a:ext>
            </a:extLst>
          </p:cNvPr>
          <p:cNvSpPr/>
          <p:nvPr/>
        </p:nvSpPr>
        <p:spPr>
          <a:xfrm>
            <a:off x="7454196" y="6246056"/>
            <a:ext cx="2934015" cy="405027"/>
          </a:xfrm>
          <a:custGeom>
            <a:avLst/>
            <a:gdLst>
              <a:gd name="connsiteX0" fmla="*/ 0 w 2619494"/>
              <a:gd name="connsiteY0" fmla="*/ 0 h 405027"/>
              <a:gd name="connsiteX1" fmla="*/ 2619494 w 2619494"/>
              <a:gd name="connsiteY1" fmla="*/ 0 h 405027"/>
              <a:gd name="connsiteX2" fmla="*/ 2619494 w 2619494"/>
              <a:gd name="connsiteY2" fmla="*/ 405027 h 405027"/>
              <a:gd name="connsiteX3" fmla="*/ 0 w 2619494"/>
              <a:gd name="connsiteY3" fmla="*/ 405027 h 405027"/>
              <a:gd name="connsiteX4" fmla="*/ 0 w 2619494"/>
              <a:gd name="connsiteY4" fmla="*/ 0 h 40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19494" h="405027">
                <a:moveTo>
                  <a:pt x="0" y="0"/>
                </a:moveTo>
                <a:lnTo>
                  <a:pt x="2619494" y="0"/>
                </a:lnTo>
                <a:lnTo>
                  <a:pt x="2619494" y="405027"/>
                </a:lnTo>
                <a:lnTo>
                  <a:pt x="0" y="40502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lin ang="2700000" scaled="1"/>
            <a:tileRect/>
          </a:gra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5400" tIns="25400" rIns="25400" bIns="25400" numCol="1" spcCol="1270" anchor="ctr" anchorCtr="0">
            <a:noAutofit/>
          </a:bodyPr>
          <a:lstStyle/>
          <a:p>
            <a:pPr marL="0" lvl="0" indent="0" algn="l" defTabSz="889000">
              <a:lnSpc>
                <a:spcPct val="90000"/>
              </a:lnSpc>
              <a:spcBef>
                <a:spcPct val="0"/>
              </a:spcBef>
              <a:spcAft>
                <a:spcPct val="10000"/>
              </a:spcAft>
              <a:buNone/>
            </a:pPr>
            <a:r>
              <a:rPr lang="en-GB" sz="24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mic Sans MS" panose="030F0702030302020204" pitchFamily="66" charset="0"/>
              </a:rPr>
              <a:t>Courtroom evidence</a:t>
            </a:r>
            <a:endParaRPr lang="en-IN" sz="24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omic Sans MS" panose="030F0702030302020204" pitchFamily="66" charset="0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1EDC7BB-7417-5438-0BE4-4ACB55CEE620}"/>
              </a:ext>
            </a:extLst>
          </p:cNvPr>
          <p:cNvSpPr/>
          <p:nvPr/>
        </p:nvSpPr>
        <p:spPr>
          <a:xfrm>
            <a:off x="6500899" y="2868054"/>
            <a:ext cx="1306131" cy="1243675"/>
          </a:xfrm>
          <a:custGeom>
            <a:avLst/>
            <a:gdLst>
              <a:gd name="connsiteX0" fmla="*/ 0 w 1372806"/>
              <a:gd name="connsiteY0" fmla="*/ 653936 h 1307872"/>
              <a:gd name="connsiteX1" fmla="*/ 686403 w 1372806"/>
              <a:gd name="connsiteY1" fmla="*/ 0 h 1307872"/>
              <a:gd name="connsiteX2" fmla="*/ 1372806 w 1372806"/>
              <a:gd name="connsiteY2" fmla="*/ 653936 h 1307872"/>
              <a:gd name="connsiteX3" fmla="*/ 686403 w 1372806"/>
              <a:gd name="connsiteY3" fmla="*/ 1307872 h 1307872"/>
              <a:gd name="connsiteX4" fmla="*/ 0 w 1372806"/>
              <a:gd name="connsiteY4" fmla="*/ 653936 h 130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806" h="1307872">
                <a:moveTo>
                  <a:pt x="0" y="653936"/>
                </a:moveTo>
                <a:cubicBezTo>
                  <a:pt x="0" y="292777"/>
                  <a:pt x="307313" y="0"/>
                  <a:pt x="686403" y="0"/>
                </a:cubicBezTo>
                <a:cubicBezTo>
                  <a:pt x="1065493" y="0"/>
                  <a:pt x="1372806" y="292777"/>
                  <a:pt x="1372806" y="653936"/>
                </a:cubicBezTo>
                <a:cubicBezTo>
                  <a:pt x="1372806" y="1015095"/>
                  <a:pt x="1065493" y="1307872"/>
                  <a:pt x="686403" y="1307872"/>
                </a:cubicBezTo>
                <a:cubicBezTo>
                  <a:pt x="307313" y="1307872"/>
                  <a:pt x="0" y="1015095"/>
                  <a:pt x="0" y="6539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shade val="5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shade val="5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39143" tIns="229633" rIns="239143" bIns="229633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800" b="1" dirty="0">
                <a:solidFill>
                  <a:schemeClr val="tx1"/>
                </a:solidFill>
                <a:latin typeface="Comic Sans MS" panose="030F0702030302020204" pitchFamily="66" charset="0"/>
              </a:rPr>
              <a:t>CAN data</a:t>
            </a:r>
            <a:endParaRPr lang="en-IN" sz="28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9D43BE5A-FB37-1FA9-F63D-4CD5D2C1F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380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2" grpId="0" animBg="1"/>
      <p:bldP spid="14" grpId="0" animBg="1"/>
      <p:bldP spid="16" grpId="0" animBg="1"/>
      <p:bldP spid="18" grpId="0" animBg="1"/>
      <p:bldP spid="3" grpId="0" animBg="1"/>
      <p:bldP spid="36" grpId="0" animBg="1"/>
      <p:bldP spid="3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209C-ED99-421D-ECCA-86F982437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omic Sans MS" panose="030F0702030302020204" pitchFamily="66" charset="0"/>
              </a:rPr>
              <a:t>Storing CAN Data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1EFEEB-E691-79AB-94EB-21A210037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Red Question mark">
                <a:extLst>
                  <a:ext uri="{FF2B5EF4-FFF2-40B4-BE49-F238E27FC236}">
                    <a16:creationId xmlns:a16="http://schemas.microsoft.com/office/drawing/2014/main" id="{9B234099-6C5D-B880-C908-0EEE50F516D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29137471"/>
                  </p:ext>
                </p:extLst>
              </p:nvPr>
            </p:nvGraphicFramePr>
            <p:xfrm>
              <a:off x="141315" y="2695684"/>
              <a:ext cx="1223972" cy="198361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23972" cy="1983617"/>
                    </a:xfrm>
                    <a:prstGeom prst="rect">
                      <a:avLst/>
                    </a:prstGeom>
                  </am3d:spPr>
                  <am3d:camera>
                    <am3d:pos x="0" y="0" z="5538953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517042" d="1000000"/>
                    <am3d:preTrans dx="0" dy="-18004113" dz="-497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647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Red Question mark">
                <a:extLst>
                  <a:ext uri="{FF2B5EF4-FFF2-40B4-BE49-F238E27FC236}">
                    <a16:creationId xmlns:a16="http://schemas.microsoft.com/office/drawing/2014/main" id="{9B234099-6C5D-B880-C908-0EEE50F516D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315" y="2695684"/>
                <a:ext cx="1223972" cy="1983617"/>
              </a:xfrm>
              <a:prstGeom prst="rect">
                <a:avLst/>
              </a:prstGeom>
            </p:spPr>
          </p:pic>
        </mc:Fallback>
      </mc:AlternateContent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408EE0-673B-9E9B-6AB6-56B087E53435}"/>
              </a:ext>
            </a:extLst>
          </p:cNvPr>
          <p:cNvSpPr/>
          <p:nvPr/>
        </p:nvSpPr>
        <p:spPr>
          <a:xfrm>
            <a:off x="1316068" y="1984062"/>
            <a:ext cx="2797917" cy="974972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2700000" scaled="1"/>
            <a:tileRect/>
          </a:gra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How to store large amount of data (~500kbps)?</a:t>
            </a:r>
            <a:endParaRPr lang="en-IN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A4C5812-756C-FFF5-197E-0B2D09710D6B}"/>
              </a:ext>
            </a:extLst>
          </p:cNvPr>
          <p:cNvSpPr/>
          <p:nvPr/>
        </p:nvSpPr>
        <p:spPr>
          <a:xfrm>
            <a:off x="4599023" y="1822744"/>
            <a:ext cx="2797917" cy="322028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Increase storage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E7072DE-C17C-0175-96C6-0BCD345DC13D}"/>
              </a:ext>
            </a:extLst>
          </p:cNvPr>
          <p:cNvSpPr/>
          <p:nvPr/>
        </p:nvSpPr>
        <p:spPr>
          <a:xfrm>
            <a:off x="4565871" y="2328544"/>
            <a:ext cx="2797917" cy="627541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Periodically store it externally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4F83C4E-C25F-5449-77DC-F545C2086FB9}"/>
              </a:ext>
            </a:extLst>
          </p:cNvPr>
          <p:cNvSpPr/>
          <p:nvPr/>
        </p:nvSpPr>
        <p:spPr>
          <a:xfrm>
            <a:off x="4565871" y="3102450"/>
            <a:ext cx="3077709" cy="389654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Compress and store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26B84FD-15C9-8A94-147F-AE6E230B8DC9}"/>
              </a:ext>
            </a:extLst>
          </p:cNvPr>
          <p:cNvSpPr/>
          <p:nvPr/>
        </p:nvSpPr>
        <p:spPr>
          <a:xfrm>
            <a:off x="7941589" y="1721259"/>
            <a:ext cx="3077709" cy="354231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FRAM is expensive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Pleading Face Emoji">
                <a:extLst>
                  <a:ext uri="{FF2B5EF4-FFF2-40B4-BE49-F238E27FC236}">
                    <a16:creationId xmlns:a16="http://schemas.microsoft.com/office/drawing/2014/main" id="{66768F75-9B93-D8BB-ED2F-3F635E29D56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0745738" y="787770"/>
              <a:ext cx="933488" cy="93348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933488" cy="933488"/>
                    </a:xfrm>
                    <a:prstGeom prst="rect">
                      <a:avLst/>
                    </a:prstGeom>
                  </am3d:spPr>
                  <am3d:camera>
                    <am3d:pos x="0" y="0" z="813733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5073" d="1000000"/>
                    <am3d:preTrans dx="0" dy="-17968230" dz="-3176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6515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Pleading Face Emoji">
                <a:extLst>
                  <a:ext uri="{FF2B5EF4-FFF2-40B4-BE49-F238E27FC236}">
                    <a16:creationId xmlns:a16="http://schemas.microsoft.com/office/drawing/2014/main" id="{66768F75-9B93-D8BB-ED2F-3F635E29D5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45738" y="787770"/>
                <a:ext cx="933488" cy="933488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D1AD03E-3D74-9F6A-07DE-4EE3266F7BA5}"/>
              </a:ext>
            </a:extLst>
          </p:cNvPr>
          <p:cNvSpPr/>
          <p:nvPr/>
        </p:nvSpPr>
        <p:spPr>
          <a:xfrm>
            <a:off x="7941589" y="2328544"/>
            <a:ext cx="3077709" cy="642549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Not scalable, cost ineffective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83E631A-5DF0-D796-6912-6D6F8868AC3A}"/>
              </a:ext>
            </a:extLst>
          </p:cNvPr>
          <p:cNvGrpSpPr/>
          <p:nvPr/>
        </p:nvGrpSpPr>
        <p:grpSpPr>
          <a:xfrm>
            <a:off x="5337379" y="3871657"/>
            <a:ext cx="6037894" cy="572261"/>
            <a:chOff x="5337379" y="3871657"/>
            <a:chExt cx="6037894" cy="572261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E0C829CE-D862-26F4-3FB1-F8A6FFF1A1DD}"/>
                </a:ext>
              </a:extLst>
            </p:cNvPr>
            <p:cNvCxnSpPr/>
            <p:nvPr/>
          </p:nvCxnSpPr>
          <p:spPr>
            <a:xfrm>
              <a:off x="5546665" y="4443918"/>
              <a:ext cx="5009804" cy="0"/>
            </a:xfrm>
            <a:prstGeom prst="straightConnector1">
              <a:avLst/>
            </a:prstGeom>
            <a:ln w="152400">
              <a:solidFill>
                <a:schemeClr val="accent1">
                  <a:lumMod val="50000"/>
                </a:schemeClr>
              </a:solidFill>
              <a:tailEnd type="triangle"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DA28CFE-625D-56FE-379D-0BD232DA2C7E}"/>
                </a:ext>
              </a:extLst>
            </p:cNvPr>
            <p:cNvSpPr txBox="1"/>
            <p:nvPr/>
          </p:nvSpPr>
          <p:spPr>
            <a:xfrm>
              <a:off x="5337379" y="3944667"/>
              <a:ext cx="1637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kern="1200" dirty="0">
                  <a:solidFill>
                    <a:schemeClr val="tx1"/>
                  </a:solidFill>
                  <a:latin typeface="Comic Sans MS" panose="030F0702030302020204" pitchFamily="66" charset="0"/>
                </a:rPr>
                <a:t>Lossless</a:t>
              </a:r>
              <a:endParaRPr lang="en-US" sz="24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BCE4DA3-0F37-CF84-8878-32DE76234617}"/>
                </a:ext>
              </a:extLst>
            </p:cNvPr>
            <p:cNvSpPr txBox="1"/>
            <p:nvPr/>
          </p:nvSpPr>
          <p:spPr>
            <a:xfrm>
              <a:off x="9737666" y="3871657"/>
              <a:ext cx="1637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kern="1200" dirty="0">
                  <a:solidFill>
                    <a:schemeClr val="tx1"/>
                  </a:solidFill>
                  <a:latin typeface="Comic Sans MS" panose="030F0702030302020204" pitchFamily="66" charset="0"/>
                </a:rPr>
                <a:t>Lossy</a:t>
              </a:r>
              <a:endParaRPr lang="en-US" sz="2400" dirty="0"/>
            </a:p>
          </p:txBody>
        </p:sp>
      </p:grp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A569AA2-43B3-E37C-0F58-E0AAD02CBA4A}"/>
              </a:ext>
            </a:extLst>
          </p:cNvPr>
          <p:cNvSpPr/>
          <p:nvPr/>
        </p:nvSpPr>
        <p:spPr>
          <a:xfrm>
            <a:off x="3542352" y="4641688"/>
            <a:ext cx="4171035" cy="642549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r>
              <a:rPr lang="en-US" sz="2400" dirty="0">
                <a:solidFill>
                  <a:srgbClr val="008000"/>
                </a:solidFill>
                <a:latin typeface="Comic Sans MS" panose="030F0702030302020204" pitchFamily="66" charset="0"/>
              </a:rPr>
              <a:t>+ No information loss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Limited compression gain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A5D1E48-534A-01B5-010E-66862E7945A1}"/>
              </a:ext>
            </a:extLst>
          </p:cNvPr>
          <p:cNvSpPr/>
          <p:nvPr/>
        </p:nvSpPr>
        <p:spPr>
          <a:xfrm>
            <a:off x="8442649" y="4679301"/>
            <a:ext cx="3608035" cy="642549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r>
              <a:rPr lang="en-US" sz="2400" dirty="0">
                <a:solidFill>
                  <a:srgbClr val="008000"/>
                </a:solidFill>
                <a:latin typeface="Comic Sans MS" panose="030F0702030302020204" pitchFamily="66" charset="0"/>
              </a:rPr>
              <a:t>+ High compression gain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High information loss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3184493-11F6-1A9F-6AFA-BCAEC2138EAA}"/>
              </a:ext>
            </a:extLst>
          </p:cNvPr>
          <p:cNvSpPr/>
          <p:nvPr/>
        </p:nvSpPr>
        <p:spPr>
          <a:xfrm>
            <a:off x="5212862" y="5593502"/>
            <a:ext cx="4659969" cy="642537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Can we have best of both worlds, ensuring data quality?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8" name="3D Model 27" descr="Thinking Face Emoji">
                <a:extLst>
                  <a:ext uri="{FF2B5EF4-FFF2-40B4-BE49-F238E27FC236}">
                    <a16:creationId xmlns:a16="http://schemas.microsoft.com/office/drawing/2014/main" id="{22184627-B01C-F4EB-D044-24A96AB7450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9620509"/>
                  </p:ext>
                </p:extLst>
              </p:nvPr>
            </p:nvGraphicFramePr>
            <p:xfrm>
              <a:off x="10049410" y="4941044"/>
              <a:ext cx="999570" cy="999570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999570" cy="999570"/>
                    </a:xfrm>
                    <a:prstGeom prst="rect">
                      <a:avLst/>
                    </a:prstGeom>
                  </am3d:spPr>
                  <am3d:camera>
                    <am3d:pos x="0" y="0" z="783359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687" d="1000000"/>
                    <am3d:preTrans dx="3" dy="-16951004" dz="-104898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7230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8" name="3D Model 27" descr="Thinking Face Emoji">
                <a:extLst>
                  <a:ext uri="{FF2B5EF4-FFF2-40B4-BE49-F238E27FC236}">
                    <a16:creationId xmlns:a16="http://schemas.microsoft.com/office/drawing/2014/main" id="{22184627-B01C-F4EB-D044-24A96AB745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049410" y="4941044"/>
                <a:ext cx="999570" cy="99957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3362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9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8" presetClass="emph" presetSubtype="128" accel="20000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47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1" grpId="0" animBg="1"/>
      <p:bldP spid="12" grpId="0" animBg="1"/>
      <p:bldP spid="12" grpId="1" animBg="1"/>
      <p:bldP spid="14" grpId="0" animBg="1"/>
      <p:bldP spid="14" grpId="1" animBg="1"/>
      <p:bldP spid="25" grpId="0" animBg="1"/>
      <p:bldP spid="26" grpId="0" animBg="1"/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209C-ED99-421D-ECCA-86F982437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omic Sans MS" panose="030F0702030302020204" pitchFamily="66" charset="0"/>
              </a:rPr>
              <a:t>Storing CAN Data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1EFEEB-E691-79AB-94EB-21A210037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Red Question mark">
                <a:extLst>
                  <a:ext uri="{FF2B5EF4-FFF2-40B4-BE49-F238E27FC236}">
                    <a16:creationId xmlns:a16="http://schemas.microsoft.com/office/drawing/2014/main" id="{9B234099-6C5D-B880-C908-0EEE50F516D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39167349"/>
                  </p:ext>
                </p:extLst>
              </p:nvPr>
            </p:nvGraphicFramePr>
            <p:xfrm>
              <a:off x="1616" y="2695685"/>
              <a:ext cx="1223971" cy="198361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23971" cy="1983616"/>
                    </a:xfrm>
                    <a:prstGeom prst="rect">
                      <a:avLst/>
                    </a:prstGeom>
                  </am3d:spPr>
                  <am3d:camera>
                    <am3d:pos x="0" y="0" z="5538953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517042" d="1000000"/>
                    <am3d:preTrans dx="0" dy="-18004113" dz="-497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647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Red Question mark">
                <a:extLst>
                  <a:ext uri="{FF2B5EF4-FFF2-40B4-BE49-F238E27FC236}">
                    <a16:creationId xmlns:a16="http://schemas.microsoft.com/office/drawing/2014/main" id="{9B234099-6C5D-B880-C908-0EEE50F516D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16" y="2695685"/>
                <a:ext cx="1223971" cy="1983616"/>
              </a:xfrm>
              <a:prstGeom prst="rect">
                <a:avLst/>
              </a:prstGeom>
            </p:spPr>
          </p:pic>
        </mc:Fallback>
      </mc:AlternateContent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2408EE0-673B-9E9B-6AB6-56B087E53435}"/>
              </a:ext>
            </a:extLst>
          </p:cNvPr>
          <p:cNvSpPr/>
          <p:nvPr/>
        </p:nvSpPr>
        <p:spPr>
          <a:xfrm>
            <a:off x="1428391" y="2002645"/>
            <a:ext cx="2735997" cy="974972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2700000" scaled="1"/>
            <a:tileRect/>
          </a:gra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bg1"/>
                </a:solidFill>
                <a:latin typeface="Comic Sans MS" panose="030F0702030302020204" pitchFamily="66" charset="0"/>
              </a:rPr>
              <a:t>How to store large amount of data (~500kbps)?</a:t>
            </a:r>
            <a:endParaRPr lang="en-IN" sz="2400" kern="12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A1F20B-FE58-D0DB-3392-43150E6E539A}"/>
              </a:ext>
            </a:extLst>
          </p:cNvPr>
          <p:cNvSpPr/>
          <p:nvPr/>
        </p:nvSpPr>
        <p:spPr>
          <a:xfrm>
            <a:off x="1396852" y="4730787"/>
            <a:ext cx="2767536" cy="690295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Can we store data at line speed?</a:t>
            </a:r>
            <a:endParaRPr lang="en-IN" sz="2400" kern="12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A177298-EC95-ADD4-144C-86086AC18A75}"/>
              </a:ext>
            </a:extLst>
          </p:cNvPr>
          <p:cNvSpPr/>
          <p:nvPr/>
        </p:nvSpPr>
        <p:spPr>
          <a:xfrm>
            <a:off x="1238287" y="3445511"/>
            <a:ext cx="3060166" cy="665919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bg1"/>
                </a:solidFill>
                <a:latin typeface="Comic Sans MS" panose="030F0702030302020204" pitchFamily="66" charset="0"/>
              </a:rPr>
              <a:t>How long should the data be stored?</a:t>
            </a:r>
            <a:endParaRPr lang="en-IN" sz="2400" kern="12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4F83C4E-C25F-5449-77DC-F545C2086FB9}"/>
              </a:ext>
            </a:extLst>
          </p:cNvPr>
          <p:cNvSpPr/>
          <p:nvPr/>
        </p:nvSpPr>
        <p:spPr>
          <a:xfrm>
            <a:off x="4565871" y="3102450"/>
            <a:ext cx="3077709" cy="389654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Compress and store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3184493-11F6-1A9F-6AFA-BCAEC2138EAA}"/>
              </a:ext>
            </a:extLst>
          </p:cNvPr>
          <p:cNvSpPr/>
          <p:nvPr/>
        </p:nvSpPr>
        <p:spPr>
          <a:xfrm>
            <a:off x="5254655" y="4645622"/>
            <a:ext cx="4659972" cy="642537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dirty="0">
                <a:solidFill>
                  <a:schemeClr val="tx1"/>
                </a:solidFill>
                <a:latin typeface="Comic Sans MS" panose="030F0702030302020204" pitchFamily="66" charset="0"/>
              </a:rPr>
              <a:t>Can we have best of both worlds, ensuring data quality?</a:t>
            </a:r>
            <a:endParaRPr lang="en-IN" sz="2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8" name="3D Model 27" descr="Thinking Face Emoji">
                <a:extLst>
                  <a:ext uri="{FF2B5EF4-FFF2-40B4-BE49-F238E27FC236}">
                    <a16:creationId xmlns:a16="http://schemas.microsoft.com/office/drawing/2014/main" id="{22184627-B01C-F4EB-D044-24A96AB7450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86544638"/>
                  </p:ext>
                </p:extLst>
              </p:nvPr>
            </p:nvGraphicFramePr>
            <p:xfrm>
              <a:off x="9430356" y="4063636"/>
              <a:ext cx="940203" cy="94787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940203" cy="947879"/>
                    </a:xfrm>
                    <a:prstGeom prst="rect">
                      <a:avLst/>
                    </a:prstGeom>
                  </am3d:spPr>
                  <am3d:camera>
                    <am3d:pos x="0" y="0" z="783359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687" d="1000000"/>
                    <am3d:preTrans dx="3" dy="-16951004" dz="-104898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7230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8" name="3D Model 27" descr="Thinking Face Emoji">
                <a:extLst>
                  <a:ext uri="{FF2B5EF4-FFF2-40B4-BE49-F238E27FC236}">
                    <a16:creationId xmlns:a16="http://schemas.microsoft.com/office/drawing/2014/main" id="{22184627-B01C-F4EB-D044-24A96AB745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30356" y="4063636"/>
                <a:ext cx="940203" cy="947879"/>
              </a:xfrm>
              <a:prstGeom prst="rect">
                <a:avLst/>
              </a:prstGeom>
            </p:spPr>
          </p:pic>
        </mc:Fallback>
      </mc:AlternateContent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9F90931-BFEE-0D6C-79E7-8AFDAD3A3879}"/>
              </a:ext>
            </a:extLst>
          </p:cNvPr>
          <p:cNvSpPr/>
          <p:nvPr/>
        </p:nvSpPr>
        <p:spPr>
          <a:xfrm>
            <a:off x="4553171" y="3492104"/>
            <a:ext cx="2797917" cy="627541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Often need ~250 hrs of data[1]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5E194A3-FFE8-C489-CF19-1EC7664115E0}"/>
              </a:ext>
            </a:extLst>
          </p:cNvPr>
          <p:cNvSpPr/>
          <p:nvPr/>
        </p:nvSpPr>
        <p:spPr>
          <a:xfrm>
            <a:off x="7950904" y="3351123"/>
            <a:ext cx="3606096" cy="947879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Can we have an intelligent compression algorithm?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E23CC0E-A635-B774-0F2E-29F1A820C459}"/>
              </a:ext>
            </a:extLst>
          </p:cNvPr>
          <p:cNvSpPr/>
          <p:nvPr/>
        </p:nvSpPr>
        <p:spPr>
          <a:xfrm>
            <a:off x="4518709" y="4845619"/>
            <a:ext cx="2797917" cy="627541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Data generation rate: ~500kbps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FC07729-F770-EDCD-0C47-885D0800264D}"/>
              </a:ext>
            </a:extLst>
          </p:cNvPr>
          <p:cNvSpPr/>
          <p:nvPr/>
        </p:nvSpPr>
        <p:spPr>
          <a:xfrm>
            <a:off x="8157483" y="4743785"/>
            <a:ext cx="2980245" cy="712155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Can we have a fast enough algorithm?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E117C74B-60CA-764E-0F6C-51C8CF744584}"/>
              </a:ext>
            </a:extLst>
          </p:cNvPr>
          <p:cNvSpPr txBox="1"/>
          <p:nvPr/>
        </p:nvSpPr>
        <p:spPr>
          <a:xfrm>
            <a:off x="0" y="5721225"/>
            <a:ext cx="12103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1. Y. Qiu, T. Misu, and C. Busso, “Driving Anomaly Detection with Conditional Generative Adversarial Network using Physiological and CAN-Bus Data,” in </a:t>
            </a:r>
            <a:r>
              <a:rPr lang="en-US" i="1" dirty="0"/>
              <a:t>IEEE Trans. Inf. Forensics Secur.</a:t>
            </a:r>
            <a:r>
              <a:rPr lang="en-US" dirty="0"/>
              <a:t>, vol. 16. ICMI, 2021, pp. 4133 – 4146. </a:t>
            </a:r>
            <a:endParaRPr lang="en-IN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859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438 2.96296E-6 L -0.00794 -0.1215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22" y="-608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5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807 0.12014 L 0.12395 0.12014 C 0.15351 0.12014 0.1901 -0.01342 0.1901 -0.12152 L 0.1901 -0.36319 " pathEditMode="relative" rAng="0" ptsTypes="AAAA">
                                      <p:cBhvr>
                                        <p:cTn id="1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02" y="-2416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5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07407E-6 L 0.07148 -4.07407E-6 C 0.10338 -4.07407E-6 0.14297 -0.11273 0.14297 -0.20416 L 0.14297 -0.40833 " pathEditMode="relative" rAng="0" ptsTypes="AAAA">
                                      <p:cBhvr>
                                        <p:cTn id="1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48" y="-20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9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4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47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27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97611C-0D1B-2394-95A1-385F9D189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BF12AEB-4B29-58C6-3567-1457DAC6A3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8936308"/>
              </p:ext>
            </p:extLst>
          </p:nvPr>
        </p:nvGraphicFramePr>
        <p:xfrm>
          <a:off x="2032000" y="352426"/>
          <a:ext cx="9531350" cy="57859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DC6CEC5-4497-494A-3B97-ED1B483523B4}"/>
              </a:ext>
            </a:extLst>
          </p:cNvPr>
          <p:cNvSpPr txBox="1"/>
          <p:nvPr/>
        </p:nvSpPr>
        <p:spPr>
          <a:xfrm>
            <a:off x="3963851" y="3732124"/>
            <a:ext cx="4182621" cy="79344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square" rtlCol="0">
            <a:spAutoFit/>
          </a:bodyPr>
          <a:lstStyle/>
          <a:p>
            <a:r>
              <a:rPr lang="en-US" sz="4267" dirty="0">
                <a:latin typeface="Comic Sans MS" panose="030F0702030302020204" pitchFamily="66" charset="0"/>
              </a:rPr>
              <a:t>Proposed Work</a:t>
            </a:r>
          </a:p>
          <a:p>
            <a:endParaRPr lang="en-US" sz="4267" dirty="0">
              <a:latin typeface="Comic Sans MS" panose="030F0702030302020204" pitchFamily="66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88DEC-8AAE-A7DD-A09C-A3B099726706}"/>
              </a:ext>
            </a:extLst>
          </p:cNvPr>
          <p:cNvSpPr txBox="1"/>
          <p:nvPr/>
        </p:nvSpPr>
        <p:spPr>
          <a:xfrm rot="186342">
            <a:off x="1755808" y="4925842"/>
            <a:ext cx="3759468" cy="74898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square" rtlCol="0">
            <a:spAutoFit/>
          </a:bodyPr>
          <a:lstStyle/>
          <a:p>
            <a:r>
              <a:rPr lang="en-US" sz="4267" dirty="0">
                <a:latin typeface="Comic Sans MS" panose="030F0702030302020204" pitchFamily="66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917616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506 -0.05671 L 0.09506 -0.05648 L 0.02865 -0.0581 C 0.025 -0.0581 0.02136 -0.05856 0.01758 -0.05949 C 0.01355 -0.06041 0.00834 -0.06273 0.00417 -0.06504 C 0.00105 -0.06689 -0.0052 -0.0706 -0.0052 -0.07037 C -0.01367 -0.06875 -0.02226 -0.06898 -0.03046 -0.06504 C -0.03242 -0.06412 -0.03424 -0.06018 -0.0345 -0.05671 C -0.03554 -0.03611 -0.0345 -0.01551 -0.0345 0.00533 L -0.03125 -0.00185 " pathEditMode="relative" rAng="0" ptsTypes="AAAAAAAAAA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10" y="2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209C-ED99-421D-ECCA-86F982437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omic Sans MS" panose="030F0702030302020204" pitchFamily="66" charset="0"/>
              </a:rPr>
              <a:t>SmrtComp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1EFEEB-E691-79AB-94EB-21A210037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3184493-11F6-1A9F-6AFA-BCAEC2138EAA}"/>
              </a:ext>
            </a:extLst>
          </p:cNvPr>
          <p:cNvSpPr/>
          <p:nvPr/>
        </p:nvSpPr>
        <p:spPr>
          <a:xfrm>
            <a:off x="212757" y="2065848"/>
            <a:ext cx="4659969" cy="642537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dirty="0">
                <a:solidFill>
                  <a:schemeClr val="tx1"/>
                </a:solidFill>
                <a:latin typeface="Comic Sans MS" panose="030F0702030302020204" pitchFamily="66" charset="0"/>
              </a:rPr>
              <a:t>Can we have best of both worlds, ensuring data quality?</a:t>
            </a:r>
            <a:endParaRPr lang="en-IN" sz="24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5E194A3-FFE8-C489-CF19-1EC7664115E0}"/>
              </a:ext>
            </a:extLst>
          </p:cNvPr>
          <p:cNvSpPr/>
          <p:nvPr/>
        </p:nvSpPr>
        <p:spPr>
          <a:xfrm>
            <a:off x="687197" y="3150693"/>
            <a:ext cx="3606096" cy="947879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Can we have an intelligent compression algorithm?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FC07729-F770-EDCD-0C47-885D0800264D}"/>
              </a:ext>
            </a:extLst>
          </p:cNvPr>
          <p:cNvSpPr/>
          <p:nvPr/>
        </p:nvSpPr>
        <p:spPr>
          <a:xfrm>
            <a:off x="1000122" y="4540880"/>
            <a:ext cx="2980245" cy="712155"/>
          </a:xfrm>
          <a:custGeom>
            <a:avLst/>
            <a:gdLst>
              <a:gd name="connsiteX0" fmla="*/ 0 w 2343120"/>
              <a:gd name="connsiteY0" fmla="*/ 101066 h 1010662"/>
              <a:gd name="connsiteX1" fmla="*/ 101066 w 2343120"/>
              <a:gd name="connsiteY1" fmla="*/ 0 h 1010662"/>
              <a:gd name="connsiteX2" fmla="*/ 2242054 w 2343120"/>
              <a:gd name="connsiteY2" fmla="*/ 0 h 1010662"/>
              <a:gd name="connsiteX3" fmla="*/ 2343120 w 2343120"/>
              <a:gd name="connsiteY3" fmla="*/ 101066 h 1010662"/>
              <a:gd name="connsiteX4" fmla="*/ 2343120 w 2343120"/>
              <a:gd name="connsiteY4" fmla="*/ 909596 h 1010662"/>
              <a:gd name="connsiteX5" fmla="*/ 2242054 w 2343120"/>
              <a:gd name="connsiteY5" fmla="*/ 1010662 h 1010662"/>
              <a:gd name="connsiteX6" fmla="*/ 101066 w 2343120"/>
              <a:gd name="connsiteY6" fmla="*/ 1010662 h 1010662"/>
              <a:gd name="connsiteX7" fmla="*/ 0 w 2343120"/>
              <a:gd name="connsiteY7" fmla="*/ 909596 h 1010662"/>
              <a:gd name="connsiteX8" fmla="*/ 0 w 2343120"/>
              <a:gd name="connsiteY8" fmla="*/ 101066 h 1010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3120" h="1010662">
                <a:moveTo>
                  <a:pt x="0" y="101066"/>
                </a:moveTo>
                <a:cubicBezTo>
                  <a:pt x="0" y="45249"/>
                  <a:pt x="45249" y="0"/>
                  <a:pt x="101066" y="0"/>
                </a:cubicBezTo>
                <a:lnTo>
                  <a:pt x="2242054" y="0"/>
                </a:lnTo>
                <a:cubicBezTo>
                  <a:pt x="2297871" y="0"/>
                  <a:pt x="2343120" y="45249"/>
                  <a:pt x="2343120" y="101066"/>
                </a:cubicBezTo>
                <a:lnTo>
                  <a:pt x="2343120" y="909596"/>
                </a:lnTo>
                <a:cubicBezTo>
                  <a:pt x="2343120" y="965413"/>
                  <a:pt x="2297871" y="1010662"/>
                  <a:pt x="2242054" y="1010662"/>
                </a:cubicBezTo>
                <a:lnTo>
                  <a:pt x="101066" y="1010662"/>
                </a:lnTo>
                <a:cubicBezTo>
                  <a:pt x="45249" y="1010662"/>
                  <a:pt x="0" y="965413"/>
                  <a:pt x="0" y="909596"/>
                </a:cubicBezTo>
                <a:lnTo>
                  <a:pt x="0" y="1010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991" tIns="101991" rIns="101991" bIns="101991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400" kern="1200" dirty="0">
                <a:solidFill>
                  <a:schemeClr val="tx1"/>
                </a:solidFill>
                <a:latin typeface="Comic Sans MS" panose="030F0702030302020204" pitchFamily="66" charset="0"/>
              </a:rPr>
              <a:t>Can we have a fast enough algorithm?</a:t>
            </a:r>
            <a:endParaRPr lang="en-IN" sz="2400" kern="12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66E321-E5CA-9C0B-0DB5-E2E063C241D1}"/>
              </a:ext>
            </a:extLst>
          </p:cNvPr>
          <p:cNvSpPr/>
          <p:nvPr/>
        </p:nvSpPr>
        <p:spPr>
          <a:xfrm>
            <a:off x="5034698" y="2773327"/>
            <a:ext cx="3280127" cy="1968657"/>
          </a:xfrm>
          <a:custGeom>
            <a:avLst/>
            <a:gdLst>
              <a:gd name="connsiteX0" fmla="*/ 0 w 2977900"/>
              <a:gd name="connsiteY0" fmla="*/ 691264 h 1382528"/>
              <a:gd name="connsiteX1" fmla="*/ 1488950 w 2977900"/>
              <a:gd name="connsiteY1" fmla="*/ 0 h 1382528"/>
              <a:gd name="connsiteX2" fmla="*/ 2977900 w 2977900"/>
              <a:gd name="connsiteY2" fmla="*/ 691264 h 1382528"/>
              <a:gd name="connsiteX3" fmla="*/ 1488950 w 2977900"/>
              <a:gd name="connsiteY3" fmla="*/ 1382528 h 1382528"/>
              <a:gd name="connsiteX4" fmla="*/ 0 w 2977900"/>
              <a:gd name="connsiteY4" fmla="*/ 691264 h 1382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77900" h="1382528">
                <a:moveTo>
                  <a:pt x="0" y="691264"/>
                </a:moveTo>
                <a:cubicBezTo>
                  <a:pt x="0" y="309489"/>
                  <a:pt x="666626" y="0"/>
                  <a:pt x="1488950" y="0"/>
                </a:cubicBezTo>
                <a:cubicBezTo>
                  <a:pt x="2311274" y="0"/>
                  <a:pt x="2977900" y="309489"/>
                  <a:pt x="2977900" y="691264"/>
                </a:cubicBezTo>
                <a:cubicBezTo>
                  <a:pt x="2977900" y="1073039"/>
                  <a:pt x="2311274" y="1382528"/>
                  <a:pt x="1488950" y="1382528"/>
                </a:cubicBezTo>
                <a:cubicBezTo>
                  <a:pt x="666626" y="1382528"/>
                  <a:pt x="0" y="1073039"/>
                  <a:pt x="0" y="691264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36103" tIns="202467" rIns="436103" bIns="202467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800" b="1" kern="1200" dirty="0">
                <a:solidFill>
                  <a:schemeClr val="bg1"/>
                </a:solidFill>
                <a:latin typeface="Comic Sans MS" panose="030F0702030302020204" pitchFamily="66" charset="0"/>
              </a:rPr>
              <a:t>SmrtComp:</a:t>
            </a: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800" kern="1200" dirty="0">
                <a:solidFill>
                  <a:schemeClr val="bg1"/>
                </a:solidFill>
                <a:latin typeface="Comic Sans MS" panose="030F0702030302020204" pitchFamily="66" charset="0"/>
              </a:rPr>
              <a:t>Intelligent compression decisions</a:t>
            </a:r>
            <a:endParaRPr lang="en-IN" sz="2800" kern="12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pic>
        <p:nvPicPr>
          <p:cNvPr id="1028" name="Picture 4" descr="Green correct vector icon | Public domain vectors">
            <a:extLst>
              <a:ext uri="{FF2B5EF4-FFF2-40B4-BE49-F238E27FC236}">
                <a16:creationId xmlns:a16="http://schemas.microsoft.com/office/drawing/2014/main" id="{3F6C7EEB-F192-CED6-7053-1F80018C6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9059" y="1714880"/>
            <a:ext cx="733873" cy="6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54CE621-E45A-384D-C1C5-FB2C3149AF04}"/>
              </a:ext>
            </a:extLst>
          </p:cNvPr>
          <p:cNvSpPr/>
          <p:nvPr/>
        </p:nvSpPr>
        <p:spPr>
          <a:xfrm>
            <a:off x="7231939" y="2160603"/>
            <a:ext cx="3629183" cy="708311"/>
          </a:xfrm>
          <a:custGeom>
            <a:avLst/>
            <a:gdLst>
              <a:gd name="connsiteX0" fmla="*/ 0 w 3629183"/>
              <a:gd name="connsiteY0" fmla="*/ 0 h 708311"/>
              <a:gd name="connsiteX1" fmla="*/ 3629183 w 3629183"/>
              <a:gd name="connsiteY1" fmla="*/ 0 h 708311"/>
              <a:gd name="connsiteX2" fmla="*/ 3629183 w 3629183"/>
              <a:gd name="connsiteY2" fmla="*/ 708311 h 708311"/>
              <a:gd name="connsiteX3" fmla="*/ 0 w 3629183"/>
              <a:gd name="connsiteY3" fmla="*/ 708311 h 708311"/>
              <a:gd name="connsiteX4" fmla="*/ 0 w 3629183"/>
              <a:gd name="connsiteY4" fmla="*/ 0 h 708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9183" h="708311">
                <a:moveTo>
                  <a:pt x="0" y="0"/>
                </a:moveTo>
                <a:lnTo>
                  <a:pt x="3629183" y="0"/>
                </a:lnTo>
                <a:lnTo>
                  <a:pt x="3629183" y="708311"/>
                </a:lnTo>
                <a:lnTo>
                  <a:pt x="0" y="70831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9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80669" tIns="170688" rIns="170688" bIns="170688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None/>
            </a:pPr>
            <a:r>
              <a:rPr lang="en-GB" sz="2600" kern="1200" baseline="0" dirty="0">
                <a:latin typeface="Comic Sans MS" panose="030F0702030302020204" pitchFamily="66" charset="0"/>
              </a:rPr>
              <a:t>Pre-decided Qos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324BDC-0743-CBFD-60ED-4CDC9BA63F95}"/>
              </a:ext>
            </a:extLst>
          </p:cNvPr>
          <p:cNvSpPr/>
          <p:nvPr/>
        </p:nvSpPr>
        <p:spPr>
          <a:xfrm>
            <a:off x="8314825" y="3385547"/>
            <a:ext cx="3629183" cy="708311"/>
          </a:xfrm>
          <a:custGeom>
            <a:avLst/>
            <a:gdLst>
              <a:gd name="connsiteX0" fmla="*/ 0 w 3629183"/>
              <a:gd name="connsiteY0" fmla="*/ 0 h 708311"/>
              <a:gd name="connsiteX1" fmla="*/ 3629183 w 3629183"/>
              <a:gd name="connsiteY1" fmla="*/ 0 h 708311"/>
              <a:gd name="connsiteX2" fmla="*/ 3629183 w 3629183"/>
              <a:gd name="connsiteY2" fmla="*/ 708311 h 708311"/>
              <a:gd name="connsiteX3" fmla="*/ 0 w 3629183"/>
              <a:gd name="connsiteY3" fmla="*/ 708311 h 708311"/>
              <a:gd name="connsiteX4" fmla="*/ 0 w 3629183"/>
              <a:gd name="connsiteY4" fmla="*/ 0 h 708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9183" h="708311">
                <a:moveTo>
                  <a:pt x="0" y="0"/>
                </a:moveTo>
                <a:lnTo>
                  <a:pt x="3629183" y="0"/>
                </a:lnTo>
                <a:lnTo>
                  <a:pt x="3629183" y="708311"/>
                </a:lnTo>
                <a:lnTo>
                  <a:pt x="0" y="70831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9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80669" tIns="170688" rIns="170688" bIns="170688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None/>
            </a:pPr>
            <a:r>
              <a:rPr lang="en-GB" sz="2600" kern="1200" baseline="0" dirty="0">
                <a:latin typeface="Comic Sans MS" panose="030F0702030302020204" pitchFamily="66" charset="0"/>
              </a:rPr>
              <a:t>Efficiently use available storage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03BA04C-8FB0-3B45-49DF-1312B27640A2}"/>
              </a:ext>
            </a:extLst>
          </p:cNvPr>
          <p:cNvSpPr/>
          <p:nvPr/>
        </p:nvSpPr>
        <p:spPr>
          <a:xfrm>
            <a:off x="6939411" y="4646397"/>
            <a:ext cx="3629183" cy="708311"/>
          </a:xfrm>
          <a:custGeom>
            <a:avLst/>
            <a:gdLst>
              <a:gd name="connsiteX0" fmla="*/ 0 w 3629183"/>
              <a:gd name="connsiteY0" fmla="*/ 0 h 708311"/>
              <a:gd name="connsiteX1" fmla="*/ 3629183 w 3629183"/>
              <a:gd name="connsiteY1" fmla="*/ 0 h 708311"/>
              <a:gd name="connsiteX2" fmla="*/ 3629183 w 3629183"/>
              <a:gd name="connsiteY2" fmla="*/ 708311 h 708311"/>
              <a:gd name="connsiteX3" fmla="*/ 0 w 3629183"/>
              <a:gd name="connsiteY3" fmla="*/ 708311 h 708311"/>
              <a:gd name="connsiteX4" fmla="*/ 0 w 3629183"/>
              <a:gd name="connsiteY4" fmla="*/ 0 h 708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9183" h="708311">
                <a:moveTo>
                  <a:pt x="0" y="0"/>
                </a:moveTo>
                <a:lnTo>
                  <a:pt x="3629183" y="0"/>
                </a:lnTo>
                <a:lnTo>
                  <a:pt x="3629183" y="708311"/>
                </a:lnTo>
                <a:lnTo>
                  <a:pt x="0" y="70831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9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80669" tIns="170688" rIns="170688" bIns="170688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None/>
            </a:pPr>
            <a:r>
              <a:rPr lang="en-GB" sz="2600" kern="1200" baseline="0" dirty="0">
                <a:latin typeface="Comic Sans MS" panose="030F0702030302020204" pitchFamily="66" charset="0"/>
              </a:rPr>
              <a:t>Fast online compression</a:t>
            </a:r>
          </a:p>
        </p:txBody>
      </p:sp>
      <p:pic>
        <p:nvPicPr>
          <p:cNvPr id="20" name="Picture 4" descr="Green correct vector icon | Public domain vectors">
            <a:extLst>
              <a:ext uri="{FF2B5EF4-FFF2-40B4-BE49-F238E27FC236}">
                <a16:creationId xmlns:a16="http://schemas.microsoft.com/office/drawing/2014/main" id="{265E8BF1-71AC-0B43-07C8-10B72B1D5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356" y="2834131"/>
            <a:ext cx="733873" cy="6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Green correct vector icon | Public domain vectors">
            <a:extLst>
              <a:ext uri="{FF2B5EF4-FFF2-40B4-BE49-F238E27FC236}">
                <a16:creationId xmlns:a16="http://schemas.microsoft.com/office/drawing/2014/main" id="{6CB2D03D-F387-A146-4522-B3D3D61E4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647" y="4088283"/>
            <a:ext cx="733873" cy="65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5523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0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2" presetClass="emph" presetSubtype="0" repeatCount="indefinite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2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44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32" presetClass="emph" presetSubtype="0" repeatCount="indefinite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4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BAD40B-3CF3-07F9-882B-1C146C8CEB6A}"/>
              </a:ext>
            </a:extLst>
          </p:cNvPr>
          <p:cNvSpPr/>
          <p:nvPr/>
        </p:nvSpPr>
        <p:spPr>
          <a:xfrm>
            <a:off x="504193" y="1511300"/>
            <a:ext cx="11281407" cy="345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82053D3-EEFE-6B55-4775-5D3E19BFE572}"/>
              </a:ext>
            </a:extLst>
          </p:cNvPr>
          <p:cNvSpPr txBox="1"/>
          <p:nvPr/>
        </p:nvSpPr>
        <p:spPr>
          <a:xfrm>
            <a:off x="9845091" y="2803332"/>
            <a:ext cx="18691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  <a:sym typeface="Wingdings" panose="05000000000000000000" pitchFamily="2" charset="2"/>
              </a:rPr>
              <a:t></a:t>
            </a:r>
            <a:r>
              <a:rPr lang="en-GB" sz="30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rPr>
              <a:t>Entry</a:t>
            </a:r>
            <a:endParaRPr lang="en-IN" sz="3000" dirty="0"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omic Sans MS" panose="030F0702030302020204" pitchFamily="66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453D9-1E5F-DB93-1B36-38A9EE826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881" y="-193115"/>
            <a:ext cx="10058400" cy="1450757"/>
          </a:xfrm>
        </p:spPr>
        <p:txBody>
          <a:bodyPr/>
          <a:lstStyle/>
          <a:p>
            <a:r>
              <a:rPr lang="en-GB" b="1" dirty="0">
                <a:solidFill>
                  <a:schemeClr val="tx1"/>
                </a:solidFill>
                <a:latin typeface="Comic Sans MS" panose="030F0702030302020204" pitchFamily="66" charset="0"/>
              </a:rPr>
              <a:t>CAN Data</a:t>
            </a:r>
            <a:endParaRPr lang="en-IN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6197B-2552-9603-E763-0C146C343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6DA9C-F904-4619-8E31-CD34297E04EE}" type="slidenum">
              <a:rPr lang="en-IN" smtClean="0">
                <a:solidFill>
                  <a:schemeClr val="bg1"/>
                </a:solidFill>
              </a:rPr>
              <a:t>8</a:t>
            </a:fld>
            <a:endParaRPr lang="en-IN" dirty="0">
              <a:solidFill>
                <a:schemeClr val="bg1"/>
              </a:solidFill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EA96A84-74ED-FD3E-A0F4-A1A7AC1930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2755429"/>
              </p:ext>
            </p:extLst>
          </p:nvPr>
        </p:nvGraphicFramePr>
        <p:xfrm>
          <a:off x="285548" y="684532"/>
          <a:ext cx="9559543" cy="20803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Table 50">
            <a:extLst>
              <a:ext uri="{FF2B5EF4-FFF2-40B4-BE49-F238E27FC236}">
                <a16:creationId xmlns:a16="http://schemas.microsoft.com/office/drawing/2014/main" id="{E45F600D-A140-5CD6-0D3C-B415CBEF9E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140537"/>
              </p:ext>
            </p:extLst>
          </p:nvPr>
        </p:nvGraphicFramePr>
        <p:xfrm>
          <a:off x="123039" y="2538850"/>
          <a:ext cx="9439241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3071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1898899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1954340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1978967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1593964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r>
                        <a:rPr lang="en-GB" sz="2200" dirty="0">
                          <a:latin typeface="Comic Sans MS" panose="030F0702030302020204" pitchFamily="66" charset="0"/>
                        </a:rPr>
                        <a:t>Timestamp</a:t>
                      </a:r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200" dirty="0">
                          <a:latin typeface="Comic Sans MS" panose="030F0702030302020204" pitchFamily="66" charset="0"/>
                        </a:rPr>
                        <a:t>AccelPedal</a:t>
                      </a:r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200" dirty="0">
                          <a:latin typeface="Comic Sans MS" panose="030F0702030302020204" pitchFamily="66" charset="0"/>
                        </a:rPr>
                        <a:t>BrakePedal </a:t>
                      </a:r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200" dirty="0">
                          <a:latin typeface="Comic Sans MS" panose="030F0702030302020204" pitchFamily="66" charset="0"/>
                        </a:rPr>
                        <a:t>SteerAngle</a:t>
                      </a:r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>
                          <a:latin typeface="Comic Sans MS" panose="030F0702030302020204" pitchFamily="66" charset="0"/>
                        </a:rPr>
                        <a:t>.....</a:t>
                      </a:r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  <a:tr h="359291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>
                          <a:latin typeface="Comic Sans MS" panose="030F0702030302020204" pitchFamily="66" charset="0"/>
                        </a:rPr>
                        <a:t>timestamp</a:t>
                      </a:r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>
                          <a:latin typeface="Comic Sans MS" panose="030F0702030302020204" pitchFamily="66" charset="0"/>
                        </a:rPr>
                        <a:t>value</a:t>
                      </a:r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200" dirty="0">
                          <a:latin typeface="Comic Sans MS" panose="030F0702030302020204" pitchFamily="66" charset="0"/>
                        </a:rPr>
                        <a:t>value</a:t>
                      </a:r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200" dirty="0">
                          <a:latin typeface="Comic Sans MS" panose="030F0702030302020204" pitchFamily="66" charset="0"/>
                        </a:rPr>
                        <a:t>Value</a:t>
                      </a:r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mic Sans MS" panose="030F0702030302020204" pitchFamily="66" charset="0"/>
                          <a:ea typeface="+mn-ea"/>
                          <a:cs typeface="+mn-cs"/>
                        </a:rPr>
                        <a:t>…</a:t>
                      </a:r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rgbClr val="CFA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51567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7158262-AC1E-8F19-1DE3-6D7497314A41}"/>
              </a:ext>
            </a:extLst>
          </p:cNvPr>
          <p:cNvSpPr txBox="1"/>
          <p:nvPr/>
        </p:nvSpPr>
        <p:spPr>
          <a:xfrm>
            <a:off x="1544089" y="3579649"/>
            <a:ext cx="18691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rPr>
              <a:t>Entry</a:t>
            </a:r>
            <a:endParaRPr lang="en-IN" sz="3000" dirty="0"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omic Sans MS" panose="030F0702030302020204" pitchFamily="66" charset="0"/>
            </a:endParaRPr>
          </a:p>
        </p:txBody>
      </p:sp>
      <p:graphicFrame>
        <p:nvGraphicFramePr>
          <p:cNvPr id="11" name="Table 50">
            <a:extLst>
              <a:ext uri="{FF2B5EF4-FFF2-40B4-BE49-F238E27FC236}">
                <a16:creationId xmlns:a16="http://schemas.microsoft.com/office/drawing/2014/main" id="{CFD59E43-0977-5D40-C11F-BB3C4EFED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900564"/>
              </p:ext>
            </p:extLst>
          </p:nvPr>
        </p:nvGraphicFramePr>
        <p:xfrm>
          <a:off x="1134608" y="4148842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2" name="Table 50">
            <a:extLst>
              <a:ext uri="{FF2B5EF4-FFF2-40B4-BE49-F238E27FC236}">
                <a16:creationId xmlns:a16="http://schemas.microsoft.com/office/drawing/2014/main" id="{BB106218-0520-EE1E-1D95-FC0638158F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1708471"/>
              </p:ext>
            </p:extLst>
          </p:nvPr>
        </p:nvGraphicFramePr>
        <p:xfrm>
          <a:off x="5083010" y="4148842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3" name="Table 50">
            <a:extLst>
              <a:ext uri="{FF2B5EF4-FFF2-40B4-BE49-F238E27FC236}">
                <a16:creationId xmlns:a16="http://schemas.microsoft.com/office/drawing/2014/main" id="{AC67A684-67AE-33BE-886D-8B79397A57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521924"/>
              </p:ext>
            </p:extLst>
          </p:nvPr>
        </p:nvGraphicFramePr>
        <p:xfrm>
          <a:off x="5083009" y="4575562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4" name="Table 50">
            <a:extLst>
              <a:ext uri="{FF2B5EF4-FFF2-40B4-BE49-F238E27FC236}">
                <a16:creationId xmlns:a16="http://schemas.microsoft.com/office/drawing/2014/main" id="{8F469B4A-2480-ECC8-8452-6727595211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6822819"/>
              </p:ext>
            </p:extLst>
          </p:nvPr>
        </p:nvGraphicFramePr>
        <p:xfrm>
          <a:off x="5083008" y="5002282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5" name="Table 50">
            <a:extLst>
              <a:ext uri="{FF2B5EF4-FFF2-40B4-BE49-F238E27FC236}">
                <a16:creationId xmlns:a16="http://schemas.microsoft.com/office/drawing/2014/main" id="{3E6A6ED4-889E-164C-68BE-466EFA5EE8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318618"/>
              </p:ext>
            </p:extLst>
          </p:nvPr>
        </p:nvGraphicFramePr>
        <p:xfrm>
          <a:off x="5083007" y="5429002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3B638B8C-5BE4-BFD5-91A1-83BD36B7CD3F}"/>
              </a:ext>
            </a:extLst>
          </p:cNvPr>
          <p:cNvSpPr txBox="1"/>
          <p:nvPr/>
        </p:nvSpPr>
        <p:spPr>
          <a:xfrm>
            <a:off x="5535147" y="3642534"/>
            <a:ext cx="13885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rPr>
              <a:t>Frame</a:t>
            </a:r>
            <a:endParaRPr lang="en-IN" sz="3000" dirty="0"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omic Sans MS" panose="030F0702030302020204" pitchFamily="66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1E542E-1D36-E8E4-D417-A9B1A0E4B496}"/>
              </a:ext>
            </a:extLst>
          </p:cNvPr>
          <p:cNvSpPr txBox="1"/>
          <p:nvPr/>
        </p:nvSpPr>
        <p:spPr>
          <a:xfrm>
            <a:off x="8486931" y="596769"/>
            <a:ext cx="25704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rPr>
              <a:t>MacroFrame</a:t>
            </a:r>
            <a:endParaRPr lang="en-IN" sz="3000" dirty="0"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omic Sans MS" panose="030F0702030302020204" pitchFamily="66" charset="0"/>
            </a:endParaRPr>
          </a:p>
        </p:txBody>
      </p:sp>
      <p:graphicFrame>
        <p:nvGraphicFramePr>
          <p:cNvPr id="35" name="Table 50">
            <a:extLst>
              <a:ext uri="{FF2B5EF4-FFF2-40B4-BE49-F238E27FC236}">
                <a16:creationId xmlns:a16="http://schemas.microsoft.com/office/drawing/2014/main" id="{E6925519-8651-4F3D-8DB2-80A6948FC0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6932102"/>
              </p:ext>
            </p:extLst>
          </p:nvPr>
        </p:nvGraphicFramePr>
        <p:xfrm>
          <a:off x="8644391" y="4167463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36" name="Table 50">
            <a:extLst>
              <a:ext uri="{FF2B5EF4-FFF2-40B4-BE49-F238E27FC236}">
                <a16:creationId xmlns:a16="http://schemas.microsoft.com/office/drawing/2014/main" id="{41FE36F4-5D7E-C054-D218-8CC024F94A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278421"/>
              </p:ext>
            </p:extLst>
          </p:nvPr>
        </p:nvGraphicFramePr>
        <p:xfrm>
          <a:off x="8644394" y="4612831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37" name="Table 50">
            <a:extLst>
              <a:ext uri="{FF2B5EF4-FFF2-40B4-BE49-F238E27FC236}">
                <a16:creationId xmlns:a16="http://schemas.microsoft.com/office/drawing/2014/main" id="{CF08A2A9-B606-C772-F5E0-5FC3193016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798925"/>
              </p:ext>
            </p:extLst>
          </p:nvPr>
        </p:nvGraphicFramePr>
        <p:xfrm>
          <a:off x="8644393" y="5039551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sp>
        <p:nvSpPr>
          <p:cNvPr id="40" name="Rectangle 39">
            <a:extLst>
              <a:ext uri="{FF2B5EF4-FFF2-40B4-BE49-F238E27FC236}">
                <a16:creationId xmlns:a16="http://schemas.microsoft.com/office/drawing/2014/main" id="{51702BB3-7F51-6278-27CE-117C3A9C9B51}"/>
              </a:ext>
            </a:extLst>
          </p:cNvPr>
          <p:cNvSpPr/>
          <p:nvPr/>
        </p:nvSpPr>
        <p:spPr>
          <a:xfrm>
            <a:off x="5829300" y="1345405"/>
            <a:ext cx="5575300" cy="203859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8" name="Table 50">
            <a:extLst>
              <a:ext uri="{FF2B5EF4-FFF2-40B4-BE49-F238E27FC236}">
                <a16:creationId xmlns:a16="http://schemas.microsoft.com/office/drawing/2014/main" id="{CE792A62-E319-0D86-54A9-DC9FE52D0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445703"/>
              </p:ext>
            </p:extLst>
          </p:nvPr>
        </p:nvGraphicFramePr>
        <p:xfrm>
          <a:off x="8644392" y="5466271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39" name="Table 50">
            <a:extLst>
              <a:ext uri="{FF2B5EF4-FFF2-40B4-BE49-F238E27FC236}">
                <a16:creationId xmlns:a16="http://schemas.microsoft.com/office/drawing/2014/main" id="{A913287F-622E-E6C9-4146-8BA9E0B462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274209"/>
              </p:ext>
            </p:extLst>
          </p:nvPr>
        </p:nvGraphicFramePr>
        <p:xfrm>
          <a:off x="8644391" y="5892991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7" name="Table 50">
            <a:extLst>
              <a:ext uri="{FF2B5EF4-FFF2-40B4-BE49-F238E27FC236}">
                <a16:creationId xmlns:a16="http://schemas.microsoft.com/office/drawing/2014/main" id="{3FAA529D-A968-3F23-FBE1-0B2D311230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524267"/>
              </p:ext>
            </p:extLst>
          </p:nvPr>
        </p:nvGraphicFramePr>
        <p:xfrm>
          <a:off x="8644394" y="1161775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8" name="Table 50">
            <a:extLst>
              <a:ext uri="{FF2B5EF4-FFF2-40B4-BE49-F238E27FC236}">
                <a16:creationId xmlns:a16="http://schemas.microsoft.com/office/drawing/2014/main" id="{E0C5A903-A878-87E7-6B3F-56FFC76335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972149"/>
              </p:ext>
            </p:extLst>
          </p:nvPr>
        </p:nvGraphicFramePr>
        <p:xfrm>
          <a:off x="8644393" y="1588495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9" name="Table 50">
            <a:extLst>
              <a:ext uri="{FF2B5EF4-FFF2-40B4-BE49-F238E27FC236}">
                <a16:creationId xmlns:a16="http://schemas.microsoft.com/office/drawing/2014/main" id="{0D58F167-8DFF-65F8-9ED9-04B02ADAAB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269636"/>
              </p:ext>
            </p:extLst>
          </p:nvPr>
        </p:nvGraphicFramePr>
        <p:xfrm>
          <a:off x="8644392" y="2015215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30" name="Table 50">
            <a:extLst>
              <a:ext uri="{FF2B5EF4-FFF2-40B4-BE49-F238E27FC236}">
                <a16:creationId xmlns:a16="http://schemas.microsoft.com/office/drawing/2014/main" id="{DDAB3B12-322C-1526-C059-F3DE1154C0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1979178"/>
              </p:ext>
            </p:extLst>
          </p:nvPr>
        </p:nvGraphicFramePr>
        <p:xfrm>
          <a:off x="8644391" y="2441935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32" name="Table 50">
            <a:extLst>
              <a:ext uri="{FF2B5EF4-FFF2-40B4-BE49-F238E27FC236}">
                <a16:creationId xmlns:a16="http://schemas.microsoft.com/office/drawing/2014/main" id="{E704A651-BA17-DF01-6B89-7E1AF5A6F0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2930522"/>
              </p:ext>
            </p:extLst>
          </p:nvPr>
        </p:nvGraphicFramePr>
        <p:xfrm>
          <a:off x="8644394" y="2887303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33" name="Table 50">
            <a:extLst>
              <a:ext uri="{FF2B5EF4-FFF2-40B4-BE49-F238E27FC236}">
                <a16:creationId xmlns:a16="http://schemas.microsoft.com/office/drawing/2014/main" id="{863A5542-DC42-7DD0-2595-EC6A610413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459716"/>
              </p:ext>
            </p:extLst>
          </p:nvPr>
        </p:nvGraphicFramePr>
        <p:xfrm>
          <a:off x="8644393" y="3314023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34" name="Table 50">
            <a:extLst>
              <a:ext uri="{FF2B5EF4-FFF2-40B4-BE49-F238E27FC236}">
                <a16:creationId xmlns:a16="http://schemas.microsoft.com/office/drawing/2014/main" id="{57937938-00D3-4BA3-875C-6347B26082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212288"/>
              </p:ext>
            </p:extLst>
          </p:nvPr>
        </p:nvGraphicFramePr>
        <p:xfrm>
          <a:off x="8644392" y="3740743"/>
          <a:ext cx="2025981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73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407568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419468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424753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342119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359291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B28CBB03-C825-1B09-28F3-F438C2A7C065}"/>
              </a:ext>
            </a:extLst>
          </p:cNvPr>
          <p:cNvSpPr/>
          <p:nvPr/>
        </p:nvSpPr>
        <p:spPr>
          <a:xfrm>
            <a:off x="4430319" y="900218"/>
            <a:ext cx="1270000" cy="4279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  <a:latin typeface="Comic Sans MS" panose="030F0702030302020204" pitchFamily="66" charset="0"/>
              </a:rPr>
              <a:t>Signals</a:t>
            </a:r>
            <a:endParaRPr lang="en-IN" sz="24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34036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527"/>
    </mc:Choice>
    <mc:Fallback xmlns="">
      <p:transition spd="slow" advTm="20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Graphic spid="6" grpId="0">
        <p:bldAsOne/>
      </p:bldGraphic>
      <p:bldP spid="5" grpId="0"/>
      <p:bldP spid="26" grpId="0"/>
      <p:bldP spid="31" grpId="0"/>
      <p:bldP spid="40" grpId="0" animBg="1"/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4D918CC4-C55D-1DEF-06C7-235F689D3E15}"/>
              </a:ext>
            </a:extLst>
          </p:cNvPr>
          <p:cNvSpPr/>
          <p:nvPr/>
        </p:nvSpPr>
        <p:spPr>
          <a:xfrm>
            <a:off x="504193" y="1511300"/>
            <a:ext cx="11281407" cy="345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9896EA9-B4E3-2F82-5C50-1FA8EF9B0F21}"/>
              </a:ext>
            </a:extLst>
          </p:cNvPr>
          <p:cNvGrpSpPr/>
          <p:nvPr/>
        </p:nvGrpSpPr>
        <p:grpSpPr>
          <a:xfrm>
            <a:off x="2895600" y="748993"/>
            <a:ext cx="5214143" cy="492455"/>
            <a:chOff x="3136669" y="1802561"/>
            <a:chExt cx="5026430" cy="42525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DA078D7-5149-08B7-6A57-A8C2281D7133}"/>
                </a:ext>
              </a:extLst>
            </p:cNvPr>
            <p:cNvSpPr/>
            <p:nvPr/>
          </p:nvSpPr>
          <p:spPr>
            <a:xfrm>
              <a:off x="3175459" y="1802561"/>
              <a:ext cx="4846321" cy="425250"/>
            </a:xfrm>
            <a:custGeom>
              <a:avLst/>
              <a:gdLst>
                <a:gd name="connsiteX0" fmla="*/ 0 w 3629183"/>
                <a:gd name="connsiteY0" fmla="*/ 0 h 708311"/>
                <a:gd name="connsiteX1" fmla="*/ 3629183 w 3629183"/>
                <a:gd name="connsiteY1" fmla="*/ 0 h 708311"/>
                <a:gd name="connsiteX2" fmla="*/ 3629183 w 3629183"/>
                <a:gd name="connsiteY2" fmla="*/ 708311 h 708311"/>
                <a:gd name="connsiteX3" fmla="*/ 0 w 3629183"/>
                <a:gd name="connsiteY3" fmla="*/ 708311 h 708311"/>
                <a:gd name="connsiteX4" fmla="*/ 0 w 3629183"/>
                <a:gd name="connsiteY4" fmla="*/ 0 h 708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9183" h="708311">
                  <a:moveTo>
                    <a:pt x="0" y="0"/>
                  </a:moveTo>
                  <a:lnTo>
                    <a:pt x="3629183" y="0"/>
                  </a:lnTo>
                  <a:lnTo>
                    <a:pt x="3629183" y="708311"/>
                  </a:lnTo>
                  <a:lnTo>
                    <a:pt x="0" y="708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D3C5">
                <a:alpha val="90000"/>
              </a:srgb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80669" tIns="170688" rIns="170688" bIns="170688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None/>
              </a:pPr>
              <a:endParaRPr lang="en-GB" sz="2600" kern="1200" baseline="0" dirty="0">
                <a:latin typeface="Comic Sans MS" panose="030F0702030302020204" pitchFamily="66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B36CFA5-98E9-76DA-C18D-23FF2747666E}"/>
                </a:ext>
              </a:extLst>
            </p:cNvPr>
            <p:cNvSpPr txBox="1"/>
            <p:nvPr/>
          </p:nvSpPr>
          <p:spPr>
            <a:xfrm>
              <a:off x="3136669" y="1807151"/>
              <a:ext cx="5026430" cy="398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kern="1200" baseline="0" dirty="0">
                  <a:latin typeface="Comic Sans MS" panose="030F0702030302020204" pitchFamily="66" charset="0"/>
                </a:rPr>
                <a:t>2.Efficient use of available storage</a:t>
              </a:r>
              <a:endParaRPr lang="en-US" sz="240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D9A1B7E-38C8-0A65-F950-25FF05F05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404" y="-622975"/>
            <a:ext cx="10058400" cy="145075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omic Sans MS" panose="030F0702030302020204" pitchFamily="66" charset="0"/>
              </a:rPr>
              <a:t>SmrtComp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34748A-8C9E-D42E-C45E-F1908D3F7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80322" y="6517079"/>
            <a:ext cx="1312025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B242FDB-1F2A-C445-0D87-01CC841E6EEA}"/>
              </a:ext>
            </a:extLst>
          </p:cNvPr>
          <p:cNvGrpSpPr/>
          <p:nvPr/>
        </p:nvGrpSpPr>
        <p:grpSpPr>
          <a:xfrm>
            <a:off x="658018" y="1487979"/>
            <a:ext cx="2880486" cy="461665"/>
            <a:chOff x="540326" y="1792554"/>
            <a:chExt cx="2590801" cy="461665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E906235-B481-7087-8A9E-5E1CE1C952C4}"/>
                </a:ext>
              </a:extLst>
            </p:cNvPr>
            <p:cNvSpPr/>
            <p:nvPr/>
          </p:nvSpPr>
          <p:spPr>
            <a:xfrm>
              <a:off x="540326" y="1802561"/>
              <a:ext cx="2585259" cy="425250"/>
            </a:xfrm>
            <a:custGeom>
              <a:avLst/>
              <a:gdLst>
                <a:gd name="connsiteX0" fmla="*/ 0 w 3629183"/>
                <a:gd name="connsiteY0" fmla="*/ 0 h 708311"/>
                <a:gd name="connsiteX1" fmla="*/ 3629183 w 3629183"/>
                <a:gd name="connsiteY1" fmla="*/ 0 h 708311"/>
                <a:gd name="connsiteX2" fmla="*/ 3629183 w 3629183"/>
                <a:gd name="connsiteY2" fmla="*/ 708311 h 708311"/>
                <a:gd name="connsiteX3" fmla="*/ 0 w 3629183"/>
                <a:gd name="connsiteY3" fmla="*/ 708311 h 708311"/>
                <a:gd name="connsiteX4" fmla="*/ 0 w 3629183"/>
                <a:gd name="connsiteY4" fmla="*/ 0 h 708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9183" h="708311">
                  <a:moveTo>
                    <a:pt x="0" y="0"/>
                  </a:moveTo>
                  <a:lnTo>
                    <a:pt x="3629183" y="0"/>
                  </a:lnTo>
                  <a:lnTo>
                    <a:pt x="3629183" y="708311"/>
                  </a:lnTo>
                  <a:lnTo>
                    <a:pt x="0" y="708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D3C5">
                <a:alpha val="90000"/>
              </a:srgb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80669" tIns="170688" rIns="170688" bIns="170688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None/>
              </a:pPr>
              <a:endParaRPr lang="en-GB" sz="2600" kern="1200" baseline="0" dirty="0">
                <a:latin typeface="Comic Sans MS" panose="030F0702030302020204" pitchFamily="66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B8754F-5F12-9CB0-2AA6-521848AEE8EF}"/>
                </a:ext>
              </a:extLst>
            </p:cNvPr>
            <p:cNvSpPr txBox="1"/>
            <p:nvPr/>
          </p:nvSpPr>
          <p:spPr>
            <a:xfrm>
              <a:off x="545868" y="1792554"/>
              <a:ext cx="25852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kern="1200" baseline="0" dirty="0">
                  <a:latin typeface="Comic Sans MS" panose="030F0702030302020204" pitchFamily="66" charset="0"/>
                </a:rPr>
                <a:t>1.Pre-decided Qos</a:t>
              </a:r>
              <a:endParaRPr lang="en-US" sz="24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B3CCA3F-707F-F3D7-3C0D-17BFB9B9AD30}"/>
              </a:ext>
            </a:extLst>
          </p:cNvPr>
          <p:cNvGrpSpPr/>
          <p:nvPr/>
        </p:nvGrpSpPr>
        <p:grpSpPr>
          <a:xfrm>
            <a:off x="8109743" y="1311749"/>
            <a:ext cx="3965333" cy="527826"/>
            <a:chOff x="8279481" y="1828969"/>
            <a:chExt cx="3757350" cy="425250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4F0B919-60B2-528A-4016-3089EDE3AE74}"/>
                </a:ext>
              </a:extLst>
            </p:cNvPr>
            <p:cNvSpPr/>
            <p:nvPr/>
          </p:nvSpPr>
          <p:spPr>
            <a:xfrm>
              <a:off x="8279481" y="1828969"/>
              <a:ext cx="3632657" cy="425250"/>
            </a:xfrm>
            <a:custGeom>
              <a:avLst/>
              <a:gdLst>
                <a:gd name="connsiteX0" fmla="*/ 0 w 3629183"/>
                <a:gd name="connsiteY0" fmla="*/ 0 h 708311"/>
                <a:gd name="connsiteX1" fmla="*/ 3629183 w 3629183"/>
                <a:gd name="connsiteY1" fmla="*/ 0 h 708311"/>
                <a:gd name="connsiteX2" fmla="*/ 3629183 w 3629183"/>
                <a:gd name="connsiteY2" fmla="*/ 708311 h 708311"/>
                <a:gd name="connsiteX3" fmla="*/ 0 w 3629183"/>
                <a:gd name="connsiteY3" fmla="*/ 708311 h 708311"/>
                <a:gd name="connsiteX4" fmla="*/ 0 w 3629183"/>
                <a:gd name="connsiteY4" fmla="*/ 0 h 708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9183" h="708311">
                  <a:moveTo>
                    <a:pt x="0" y="0"/>
                  </a:moveTo>
                  <a:lnTo>
                    <a:pt x="3629183" y="0"/>
                  </a:lnTo>
                  <a:lnTo>
                    <a:pt x="3629183" y="708311"/>
                  </a:lnTo>
                  <a:lnTo>
                    <a:pt x="0" y="708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D3C5">
                <a:alpha val="90000"/>
              </a:srgb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80669" tIns="170688" rIns="170688" bIns="170688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None/>
              </a:pPr>
              <a:endParaRPr lang="en-GB" sz="2600" kern="1200" baseline="0" dirty="0">
                <a:latin typeface="Comic Sans MS" panose="030F0702030302020204" pitchFamily="66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F150F7-39BA-F43B-2D5D-DCEAC0FFE17E}"/>
                </a:ext>
              </a:extLst>
            </p:cNvPr>
            <p:cNvSpPr txBox="1"/>
            <p:nvPr/>
          </p:nvSpPr>
          <p:spPr>
            <a:xfrm>
              <a:off x="8323813" y="1863097"/>
              <a:ext cx="3713018" cy="3719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kern="1200" baseline="0" dirty="0">
                  <a:latin typeface="Comic Sans MS" panose="030F0702030302020204" pitchFamily="66" charset="0"/>
                </a:rPr>
                <a:t>3.Fast online compression</a:t>
              </a:r>
              <a:endParaRPr lang="en-US" sz="2400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6F55C13-CCCA-35C5-76EB-F927E84515B2}"/>
              </a:ext>
            </a:extLst>
          </p:cNvPr>
          <p:cNvSpPr txBox="1"/>
          <p:nvPr/>
        </p:nvSpPr>
        <p:spPr>
          <a:xfrm>
            <a:off x="6127449" y="5436729"/>
            <a:ext cx="703764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600" dirty="0">
                <a:latin typeface="Comic Sans MS" panose="030F0702030302020204" pitchFamily="66" charset="0"/>
              </a:rPr>
              <a:t>α</a:t>
            </a:r>
            <a:r>
              <a:rPr lang="en-GB" sz="2600" dirty="0">
                <a:latin typeface="Comic Sans MS" panose="030F0702030302020204" pitchFamily="66" charset="0"/>
              </a:rPr>
              <a:t> -&gt; threshold to discard very old data</a:t>
            </a:r>
          </a:p>
          <a:p>
            <a:r>
              <a:rPr lang="el-GR" sz="2600" dirty="0">
                <a:latin typeface="Comic Sans MS" panose="030F0702030302020204" pitchFamily="66" charset="0"/>
              </a:rPr>
              <a:t>β</a:t>
            </a:r>
            <a:r>
              <a:rPr lang="en-GB" sz="2600" dirty="0">
                <a:latin typeface="Comic Sans MS" panose="030F0702030302020204" pitchFamily="66" charset="0"/>
              </a:rPr>
              <a:t> -&gt; threshold to preserve recent data </a:t>
            </a:r>
            <a:endParaRPr lang="en-IN" sz="2600" dirty="0">
              <a:latin typeface="Comic Sans MS" panose="030F0702030302020204" pitchFamily="66" charset="0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7991818-83B3-BAA8-6414-CE1ACFC5DE1D}"/>
              </a:ext>
            </a:extLst>
          </p:cNvPr>
          <p:cNvGrpSpPr/>
          <p:nvPr/>
        </p:nvGrpSpPr>
        <p:grpSpPr>
          <a:xfrm>
            <a:off x="6974596" y="1928522"/>
            <a:ext cx="5217404" cy="3513712"/>
            <a:chOff x="7116835" y="1763299"/>
            <a:chExt cx="5217404" cy="3513712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94AD989-2268-A2CE-7AF2-2A607B71914C}"/>
                </a:ext>
              </a:extLst>
            </p:cNvPr>
            <p:cNvSpPr txBox="1"/>
            <p:nvPr/>
          </p:nvSpPr>
          <p:spPr>
            <a:xfrm rot="16200000">
              <a:off x="5987808" y="3433564"/>
              <a:ext cx="2719720" cy="46166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latin typeface="Comic Sans MS" panose="030F0702030302020204" pitchFamily="66" charset="0"/>
                </a:rPr>
                <a:t>Compression level</a:t>
              </a:r>
              <a:endParaRPr lang="en-IN" sz="2400" dirty="0">
                <a:latin typeface="Comic Sans MS" panose="030F0702030302020204" pitchFamily="66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E2F91BF-0B2E-8CBC-A844-B10846563573}"/>
                </a:ext>
              </a:extLst>
            </p:cNvPr>
            <p:cNvSpPr txBox="1"/>
            <p:nvPr/>
          </p:nvSpPr>
          <p:spPr>
            <a:xfrm>
              <a:off x="8553376" y="4816318"/>
              <a:ext cx="1626946" cy="46069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400" dirty="0">
                  <a:latin typeface="Comic Sans MS" panose="030F0702030302020204" pitchFamily="66" charset="0"/>
                </a:rPr>
                <a:t>Data age</a:t>
              </a:r>
              <a:endParaRPr lang="en-IN" sz="2400" dirty="0">
                <a:latin typeface="Comic Sans MS" panose="030F0702030302020204" pitchFamily="66" charset="0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DEE51E4-4F26-C248-939D-FE5908480551}"/>
                </a:ext>
              </a:extLst>
            </p:cNvPr>
            <p:cNvSpPr/>
            <p:nvPr/>
          </p:nvSpPr>
          <p:spPr>
            <a:xfrm rot="16200000">
              <a:off x="8312530" y="1229182"/>
              <a:ext cx="2756018" cy="4136376"/>
            </a:xfrm>
            <a:custGeom>
              <a:avLst/>
              <a:gdLst>
                <a:gd name="connsiteX0" fmla="*/ 5149187 w 5149187"/>
                <a:gd name="connsiteY0" fmla="*/ 3044630 h 3044630"/>
                <a:gd name="connsiteX1" fmla="*/ 3270510 w 5149187"/>
                <a:gd name="connsiteY1" fmla="*/ 2737060 h 3044630"/>
                <a:gd name="connsiteX2" fmla="*/ 1549776 w 5149187"/>
                <a:gd name="connsiteY2" fmla="*/ 1914100 h 3044630"/>
                <a:gd name="connsiteX3" fmla="*/ 485747 w 5149187"/>
                <a:gd name="connsiteY3" fmla="*/ 808507 h 3044630"/>
                <a:gd name="connsiteX4" fmla="*/ 28547 w 5149187"/>
                <a:gd name="connsiteY4" fmla="*/ 52049 h 3044630"/>
                <a:gd name="connsiteX5" fmla="*/ 86736 w 5149187"/>
                <a:gd name="connsiteY5" fmla="*/ 126863 h 304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49187" h="3044630">
                  <a:moveTo>
                    <a:pt x="5149187" y="3044630"/>
                  </a:moveTo>
                  <a:cubicBezTo>
                    <a:pt x="4509799" y="2985056"/>
                    <a:pt x="3870412" y="2925482"/>
                    <a:pt x="3270510" y="2737060"/>
                  </a:cubicBezTo>
                  <a:cubicBezTo>
                    <a:pt x="2670608" y="2548638"/>
                    <a:pt x="2013903" y="2235525"/>
                    <a:pt x="1549776" y="1914100"/>
                  </a:cubicBezTo>
                  <a:cubicBezTo>
                    <a:pt x="1085649" y="1592674"/>
                    <a:pt x="739285" y="1118849"/>
                    <a:pt x="485747" y="808507"/>
                  </a:cubicBezTo>
                  <a:cubicBezTo>
                    <a:pt x="232209" y="498165"/>
                    <a:pt x="95049" y="165656"/>
                    <a:pt x="28547" y="52049"/>
                  </a:cubicBezTo>
                  <a:cubicBezTo>
                    <a:pt x="-37955" y="-61558"/>
                    <a:pt x="24390" y="32652"/>
                    <a:pt x="86736" y="126863"/>
                  </a:cubicBezTo>
                </a:path>
              </a:pathLst>
            </a:custGeom>
            <a:ln w="571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7D00944-73D0-EEC2-D7BF-C0DA40743B2B}"/>
                </a:ext>
              </a:extLst>
            </p:cNvPr>
            <p:cNvCxnSpPr>
              <a:cxnSpLocks/>
            </p:cNvCxnSpPr>
            <p:nvPr/>
          </p:nvCxnSpPr>
          <p:spPr>
            <a:xfrm>
              <a:off x="10180322" y="5046664"/>
              <a:ext cx="1534070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E85CA64-7D10-B7B4-00A2-D919CF66F0EE}"/>
                </a:ext>
              </a:extLst>
            </p:cNvPr>
            <p:cNvCxnSpPr>
              <a:cxnSpLocks/>
            </p:cNvCxnSpPr>
            <p:nvPr/>
          </p:nvCxnSpPr>
          <p:spPr>
            <a:xfrm>
              <a:off x="8021780" y="2511948"/>
              <a:ext cx="3849423" cy="0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21E742C-F071-8D80-FB18-949C40479FCA}"/>
                </a:ext>
              </a:extLst>
            </p:cNvPr>
            <p:cNvSpPr/>
            <p:nvPr/>
          </p:nvSpPr>
          <p:spPr>
            <a:xfrm>
              <a:off x="7563543" y="1778421"/>
              <a:ext cx="4473288" cy="309590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E7210D1-C053-BA53-171F-350DD2F06E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07067" y="4216400"/>
              <a:ext cx="4179789" cy="71120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FEE9ECEF-AB9F-0E5A-200E-B4371FAC8D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5768" y="1763299"/>
              <a:ext cx="0" cy="5412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CCC11A7-9439-894C-FBEB-F2F3782CB10C}"/>
                </a:ext>
              </a:extLst>
            </p:cNvPr>
            <p:cNvSpPr txBox="1"/>
            <p:nvPr/>
          </p:nvSpPr>
          <p:spPr>
            <a:xfrm>
              <a:off x="7529549" y="2039570"/>
              <a:ext cx="492231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l-GR" sz="5000" dirty="0">
                  <a:solidFill>
                    <a:schemeClr val="accent2"/>
                  </a:solidFill>
                  <a:latin typeface="Comic Sans MS" panose="030F0702030302020204" pitchFamily="66" charset="0"/>
                </a:rPr>
                <a:t>α</a:t>
              </a:r>
              <a:endParaRPr lang="en-US" sz="5000" dirty="0">
                <a:solidFill>
                  <a:schemeClr val="accent2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4AD0D19-B713-2BE4-5F13-6D96F0A8F5A7}"/>
                </a:ext>
              </a:extLst>
            </p:cNvPr>
            <p:cNvSpPr txBox="1"/>
            <p:nvPr/>
          </p:nvSpPr>
          <p:spPr>
            <a:xfrm>
              <a:off x="7493168" y="3681134"/>
              <a:ext cx="591820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l-GR" sz="5000" dirty="0">
                  <a:solidFill>
                    <a:schemeClr val="accent2"/>
                  </a:solidFill>
                  <a:latin typeface="Comic Sans MS" panose="030F0702030302020204" pitchFamily="66" charset="0"/>
                </a:rPr>
                <a:t>β</a:t>
              </a:r>
              <a:endParaRPr lang="en-US" sz="5000" dirty="0">
                <a:solidFill>
                  <a:schemeClr val="accent2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44C18B9-E24E-EF01-55C4-5393DA75B7D6}"/>
                </a:ext>
              </a:extLst>
            </p:cNvPr>
            <p:cNvSpPr txBox="1"/>
            <p:nvPr/>
          </p:nvSpPr>
          <p:spPr>
            <a:xfrm>
              <a:off x="9148950" y="2104510"/>
              <a:ext cx="184192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b="1" dirty="0">
                  <a:solidFill>
                    <a:schemeClr val="accent2"/>
                  </a:solidFill>
                  <a:latin typeface="Comic Sans MS" panose="030F0702030302020204" pitchFamily="66" charset="0"/>
                </a:rPr>
                <a:t>Discard</a:t>
              </a:r>
              <a:endParaRPr lang="en-US" sz="2400" b="1" dirty="0">
                <a:solidFill>
                  <a:schemeClr val="accent2"/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89B726F-CC55-320D-4FC7-18E9653C4C43}"/>
                </a:ext>
              </a:extLst>
            </p:cNvPr>
            <p:cNvSpPr txBox="1"/>
            <p:nvPr/>
          </p:nvSpPr>
          <p:spPr>
            <a:xfrm>
              <a:off x="8116486" y="2967445"/>
              <a:ext cx="308168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b="1" dirty="0">
                  <a:solidFill>
                    <a:schemeClr val="accent2"/>
                  </a:solidFill>
                  <a:latin typeface="Comic Sans MS" panose="030F0702030302020204" pitchFamily="66" charset="0"/>
                </a:rPr>
                <a:t>Lossy compression</a:t>
              </a:r>
              <a:endParaRPr lang="en-US" sz="2400" b="1" dirty="0">
                <a:solidFill>
                  <a:schemeClr val="accent2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79A8A31-5EF0-C5C7-A14C-4C3592681423}"/>
                </a:ext>
              </a:extLst>
            </p:cNvPr>
            <p:cNvSpPr txBox="1"/>
            <p:nvPr/>
          </p:nvSpPr>
          <p:spPr>
            <a:xfrm>
              <a:off x="8789522" y="4276973"/>
              <a:ext cx="354471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b="1" dirty="0">
                  <a:solidFill>
                    <a:schemeClr val="accent2"/>
                  </a:solidFill>
                  <a:latin typeface="Comic Sans MS" panose="030F0702030302020204" pitchFamily="66" charset="0"/>
                </a:rPr>
                <a:t>Lossless compression</a:t>
              </a:r>
              <a:endParaRPr lang="en-US" sz="24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7D273C18-72ED-9148-DCDA-F4B248CDAB21}"/>
              </a:ext>
            </a:extLst>
          </p:cNvPr>
          <p:cNvSpPr/>
          <p:nvPr/>
        </p:nvSpPr>
        <p:spPr>
          <a:xfrm>
            <a:off x="704786" y="2830662"/>
            <a:ext cx="5265114" cy="6511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C3A6D35-B87E-7A8C-1E78-94E7FE7603B2}"/>
              </a:ext>
            </a:extLst>
          </p:cNvPr>
          <p:cNvGrpSpPr/>
          <p:nvPr/>
        </p:nvGrpSpPr>
        <p:grpSpPr>
          <a:xfrm>
            <a:off x="-1365315" y="2724814"/>
            <a:ext cx="2902528" cy="858981"/>
            <a:chOff x="1427017" y="3052990"/>
            <a:chExt cx="2902528" cy="858981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50" name="Right Triangle 49">
              <a:extLst>
                <a:ext uri="{FF2B5EF4-FFF2-40B4-BE49-F238E27FC236}">
                  <a16:creationId xmlns:a16="http://schemas.microsoft.com/office/drawing/2014/main" id="{1AD92A46-BECC-AE76-B422-21BCEE49AE5A}"/>
                </a:ext>
              </a:extLst>
            </p:cNvPr>
            <p:cNvSpPr/>
            <p:nvPr/>
          </p:nvSpPr>
          <p:spPr>
            <a:xfrm rot="13472453">
              <a:off x="3484419" y="3052990"/>
              <a:ext cx="845126" cy="85898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CF607C3-B9C1-56C4-130C-EA6907F066B5}"/>
                </a:ext>
              </a:extLst>
            </p:cNvPr>
            <p:cNvSpPr/>
            <p:nvPr/>
          </p:nvSpPr>
          <p:spPr>
            <a:xfrm>
              <a:off x="1427017" y="3158838"/>
              <a:ext cx="2479965" cy="651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44AD669B-DD16-40EB-F1D7-787442122138}"/>
              </a:ext>
            </a:extLst>
          </p:cNvPr>
          <p:cNvSpPr/>
          <p:nvPr/>
        </p:nvSpPr>
        <p:spPr>
          <a:xfrm>
            <a:off x="138379" y="2830662"/>
            <a:ext cx="1120051" cy="6511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9C18AFD-F408-FF6B-92DB-3847773E59DE}"/>
              </a:ext>
            </a:extLst>
          </p:cNvPr>
          <p:cNvGrpSpPr/>
          <p:nvPr/>
        </p:nvGrpSpPr>
        <p:grpSpPr>
          <a:xfrm>
            <a:off x="88900" y="2551791"/>
            <a:ext cx="1598847" cy="3696609"/>
            <a:chOff x="41940" y="2527867"/>
            <a:chExt cx="1598847" cy="369660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232B576-6C0B-0A9A-7679-B2208C759411}"/>
                </a:ext>
              </a:extLst>
            </p:cNvPr>
            <p:cNvSpPr txBox="1"/>
            <p:nvPr/>
          </p:nvSpPr>
          <p:spPr>
            <a:xfrm>
              <a:off x="41940" y="2926546"/>
              <a:ext cx="1474520" cy="477054"/>
            </a:xfrm>
            <a:prstGeom prst="rect">
              <a:avLst/>
            </a:prstGeom>
            <a:noFill/>
            <a:effectLst>
              <a:glow rad="228600">
                <a:schemeClr val="accent6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sz="2500" b="1" dirty="0">
                  <a:effectLst>
                    <a:glow rad="101600">
                      <a:schemeClr val="accent2">
                        <a:satMod val="175000"/>
                        <a:alpha val="40000"/>
                      </a:schemeClr>
                    </a:glow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Lossless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7C54278-83E7-FDFE-C3A8-18E948F2EF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0703" y="2527867"/>
              <a:ext cx="10084" cy="3696609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F35AA64-1B45-F8B9-E7AD-FA89F8150AA6}"/>
              </a:ext>
            </a:extLst>
          </p:cNvPr>
          <p:cNvSpPr txBox="1"/>
          <p:nvPr/>
        </p:nvSpPr>
        <p:spPr>
          <a:xfrm>
            <a:off x="1342768" y="1779080"/>
            <a:ext cx="35481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5000" dirty="0">
                <a:solidFill>
                  <a:schemeClr val="accent2"/>
                </a:solidFill>
                <a:latin typeface="Comic Sans MS" panose="030F0702030302020204" pitchFamily="66" charset="0"/>
              </a:rPr>
              <a:t>α</a:t>
            </a:r>
            <a:endParaRPr lang="en-US" sz="5000" dirty="0">
              <a:solidFill>
                <a:schemeClr val="accent2"/>
              </a:solidFill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2446E6D0-1EB7-B128-4071-7733469CFAC9}"/>
              </a:ext>
            </a:extLst>
          </p:cNvPr>
          <p:cNvGrpSpPr/>
          <p:nvPr/>
        </p:nvGrpSpPr>
        <p:grpSpPr>
          <a:xfrm>
            <a:off x="5596528" y="1829038"/>
            <a:ext cx="519831" cy="4122526"/>
            <a:chOff x="5598618" y="1831570"/>
            <a:chExt cx="519831" cy="412252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63AFD06-49B2-524D-DAF6-3CAF1FFE27F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82376" y="2418852"/>
              <a:ext cx="36073" cy="3535244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A97AA60-0B26-D9E5-B319-367B81839CFE}"/>
                </a:ext>
              </a:extLst>
            </p:cNvPr>
            <p:cNvSpPr txBox="1"/>
            <p:nvPr/>
          </p:nvSpPr>
          <p:spPr>
            <a:xfrm flipH="1">
              <a:off x="5598618" y="1831570"/>
              <a:ext cx="455191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l-GR" sz="5000" dirty="0">
                  <a:solidFill>
                    <a:schemeClr val="accent2"/>
                  </a:solidFill>
                  <a:latin typeface="Comic Sans MS" panose="030F0702030302020204" pitchFamily="66" charset="0"/>
                </a:rPr>
                <a:t>β</a:t>
              </a:r>
              <a:endParaRPr lang="en-US" sz="5000" dirty="0">
                <a:solidFill>
                  <a:schemeClr val="accent2"/>
                </a:solidFill>
              </a:endParaRPr>
            </a:p>
          </p:txBody>
        </p:sp>
      </p:grpSp>
      <p:graphicFrame>
        <p:nvGraphicFramePr>
          <p:cNvPr id="18" name="Table 50">
            <a:extLst>
              <a:ext uri="{FF2B5EF4-FFF2-40B4-BE49-F238E27FC236}">
                <a16:creationId xmlns:a16="http://schemas.microsoft.com/office/drawing/2014/main" id="{FC30AFE5-B65A-2B04-BF53-D036FABFBD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3835011"/>
              </p:ext>
            </p:extLst>
          </p:nvPr>
        </p:nvGraphicFramePr>
        <p:xfrm>
          <a:off x="1" y="4202324"/>
          <a:ext cx="1621053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715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6109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5630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985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374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1" name="Table 50">
            <a:extLst>
              <a:ext uri="{FF2B5EF4-FFF2-40B4-BE49-F238E27FC236}">
                <a16:creationId xmlns:a16="http://schemas.microsoft.com/office/drawing/2014/main" id="{DD8FC9EF-7E6E-DEC7-3315-53DAAD9E46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294888"/>
              </p:ext>
            </p:extLst>
          </p:nvPr>
        </p:nvGraphicFramePr>
        <p:xfrm>
          <a:off x="0" y="4629044"/>
          <a:ext cx="1621053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715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6109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5630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985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374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2" name="Table 50">
            <a:extLst>
              <a:ext uri="{FF2B5EF4-FFF2-40B4-BE49-F238E27FC236}">
                <a16:creationId xmlns:a16="http://schemas.microsoft.com/office/drawing/2014/main" id="{49A1B847-FBD5-F34E-457A-6722128443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6352380"/>
              </p:ext>
            </p:extLst>
          </p:nvPr>
        </p:nvGraphicFramePr>
        <p:xfrm>
          <a:off x="-1" y="5055764"/>
          <a:ext cx="1621053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715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6109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5630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985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374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23" name="Table 50">
            <a:extLst>
              <a:ext uri="{FF2B5EF4-FFF2-40B4-BE49-F238E27FC236}">
                <a16:creationId xmlns:a16="http://schemas.microsoft.com/office/drawing/2014/main" id="{6C77DFD9-99F0-48A6-34C3-57E9336EA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262569"/>
              </p:ext>
            </p:extLst>
          </p:nvPr>
        </p:nvGraphicFramePr>
        <p:xfrm>
          <a:off x="-2" y="5482484"/>
          <a:ext cx="1621053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715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26109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335630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33985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7374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33" name="Table 50">
            <a:extLst>
              <a:ext uri="{FF2B5EF4-FFF2-40B4-BE49-F238E27FC236}">
                <a16:creationId xmlns:a16="http://schemas.microsoft.com/office/drawing/2014/main" id="{4E2D0E4C-6755-4C49-7A9A-5BB3E72250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3009715"/>
              </p:ext>
            </p:extLst>
          </p:nvPr>
        </p:nvGraphicFramePr>
        <p:xfrm>
          <a:off x="1821098" y="4203318"/>
          <a:ext cx="1191472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284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237975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244924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4800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36" name="Table 50">
            <a:extLst>
              <a:ext uri="{FF2B5EF4-FFF2-40B4-BE49-F238E27FC236}">
                <a16:creationId xmlns:a16="http://schemas.microsoft.com/office/drawing/2014/main" id="{71B83B38-4216-8054-315E-5C8D2C1A14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7028580"/>
              </p:ext>
            </p:extLst>
          </p:nvPr>
        </p:nvGraphicFramePr>
        <p:xfrm>
          <a:off x="1821097" y="4630038"/>
          <a:ext cx="1191472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284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237975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244924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4800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37" name="Table 50">
            <a:extLst>
              <a:ext uri="{FF2B5EF4-FFF2-40B4-BE49-F238E27FC236}">
                <a16:creationId xmlns:a16="http://schemas.microsoft.com/office/drawing/2014/main" id="{F3FFE3E8-72B9-B81E-A5E9-7399CD1EFB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1234585"/>
              </p:ext>
            </p:extLst>
          </p:nvPr>
        </p:nvGraphicFramePr>
        <p:xfrm>
          <a:off x="1821096" y="5056758"/>
          <a:ext cx="1191472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284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237975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244924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4800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39" name="Table 50">
            <a:extLst>
              <a:ext uri="{FF2B5EF4-FFF2-40B4-BE49-F238E27FC236}">
                <a16:creationId xmlns:a16="http://schemas.microsoft.com/office/drawing/2014/main" id="{C87AA81F-FDE5-117B-C851-B912407C23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42427"/>
              </p:ext>
            </p:extLst>
          </p:nvPr>
        </p:nvGraphicFramePr>
        <p:xfrm>
          <a:off x="1821095" y="5483478"/>
          <a:ext cx="1191472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284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237975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244924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4800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60" name="Table 50">
            <a:extLst>
              <a:ext uri="{FF2B5EF4-FFF2-40B4-BE49-F238E27FC236}">
                <a16:creationId xmlns:a16="http://schemas.microsoft.com/office/drawing/2014/main" id="{26C394B4-D635-A859-6893-8EABEDB30D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251709"/>
              </p:ext>
            </p:extLst>
          </p:nvPr>
        </p:nvGraphicFramePr>
        <p:xfrm>
          <a:off x="3308806" y="4430367"/>
          <a:ext cx="1191472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284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237975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244924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4800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61" name="Table 50">
            <a:extLst>
              <a:ext uri="{FF2B5EF4-FFF2-40B4-BE49-F238E27FC236}">
                <a16:creationId xmlns:a16="http://schemas.microsoft.com/office/drawing/2014/main" id="{7E2E446D-7F87-DED9-07B5-7773FACA9F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535204"/>
              </p:ext>
            </p:extLst>
          </p:nvPr>
        </p:nvGraphicFramePr>
        <p:xfrm>
          <a:off x="3308805" y="4857087"/>
          <a:ext cx="1191472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284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237975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244924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4800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62" name="Table 50">
            <a:extLst>
              <a:ext uri="{FF2B5EF4-FFF2-40B4-BE49-F238E27FC236}">
                <a16:creationId xmlns:a16="http://schemas.microsoft.com/office/drawing/2014/main" id="{640B332C-884E-DA93-D905-86E56946FD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7931222"/>
              </p:ext>
            </p:extLst>
          </p:nvPr>
        </p:nvGraphicFramePr>
        <p:xfrm>
          <a:off x="3308804" y="5283807"/>
          <a:ext cx="1191472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284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237975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244924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4800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64" name="Table 50">
            <a:extLst>
              <a:ext uri="{FF2B5EF4-FFF2-40B4-BE49-F238E27FC236}">
                <a16:creationId xmlns:a16="http://schemas.microsoft.com/office/drawing/2014/main" id="{DACA9DDC-8576-DCD2-E6ED-2471D3F3B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004381"/>
              </p:ext>
            </p:extLst>
          </p:nvPr>
        </p:nvGraphicFramePr>
        <p:xfrm>
          <a:off x="4783309" y="4661357"/>
          <a:ext cx="1191472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284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237975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244924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4800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graphicFrame>
        <p:nvGraphicFramePr>
          <p:cNvPr id="65" name="Table 50">
            <a:extLst>
              <a:ext uri="{FF2B5EF4-FFF2-40B4-BE49-F238E27FC236}">
                <a16:creationId xmlns:a16="http://schemas.microsoft.com/office/drawing/2014/main" id="{B7CEA8C4-B80E-85D8-F48B-FE1210DD0C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941482"/>
              </p:ext>
            </p:extLst>
          </p:nvPr>
        </p:nvGraphicFramePr>
        <p:xfrm>
          <a:off x="4783308" y="5088077"/>
          <a:ext cx="1220374" cy="461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284">
                  <a:extLst>
                    <a:ext uri="{9D8B030D-6E8A-4147-A177-3AD203B41FA5}">
                      <a16:colId xmlns:a16="http://schemas.microsoft.com/office/drawing/2014/main" val="2539650522"/>
                    </a:ext>
                  </a:extLst>
                </a:gridCol>
                <a:gridCol w="303521">
                  <a:extLst>
                    <a:ext uri="{9D8B030D-6E8A-4147-A177-3AD203B41FA5}">
                      <a16:colId xmlns:a16="http://schemas.microsoft.com/office/drawing/2014/main" val="16601050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300272348"/>
                    </a:ext>
                  </a:extLst>
                </a:gridCol>
                <a:gridCol w="248009">
                  <a:extLst>
                    <a:ext uri="{9D8B030D-6E8A-4147-A177-3AD203B41FA5}">
                      <a16:colId xmlns:a16="http://schemas.microsoft.com/office/drawing/2014/main" val="12940956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88508263"/>
                    </a:ext>
                  </a:extLst>
                </a:gridCol>
              </a:tblGrid>
              <a:tr h="461665"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200" dirty="0">
                        <a:latin typeface="Comic Sans MS" panose="030F0702030302020204" pitchFamily="66" charset="0"/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rgbClr val="9751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679174"/>
                  </a:ext>
                </a:extLst>
              </a:tr>
            </a:tbl>
          </a:graphicData>
        </a:graphic>
      </p:graphicFrame>
      <p:sp>
        <p:nvSpPr>
          <p:cNvPr id="67" name="TextBox 66">
            <a:extLst>
              <a:ext uri="{FF2B5EF4-FFF2-40B4-BE49-F238E27FC236}">
                <a16:creationId xmlns:a16="http://schemas.microsoft.com/office/drawing/2014/main" id="{625EC4B1-EEB2-6411-673B-8974C8EB5C2C}"/>
              </a:ext>
            </a:extLst>
          </p:cNvPr>
          <p:cNvSpPr txBox="1"/>
          <p:nvPr/>
        </p:nvSpPr>
        <p:spPr>
          <a:xfrm>
            <a:off x="1887204" y="2901911"/>
            <a:ext cx="3854209" cy="477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2500" b="1" dirty="0"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Tunable lossy compression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0B997AF-A332-EABC-2564-932612FA8237}"/>
              </a:ext>
            </a:extLst>
          </p:cNvPr>
          <p:cNvSpPr txBox="1"/>
          <p:nvPr/>
        </p:nvSpPr>
        <p:spPr>
          <a:xfrm>
            <a:off x="6109625" y="2900287"/>
            <a:ext cx="3854209" cy="477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2500" b="1" dirty="0"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Discard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8E1445-E936-FE3C-4E77-DAA1275EB872}"/>
              </a:ext>
            </a:extLst>
          </p:cNvPr>
          <p:cNvSpPr txBox="1"/>
          <p:nvPr/>
        </p:nvSpPr>
        <p:spPr>
          <a:xfrm>
            <a:off x="4913056" y="200091"/>
            <a:ext cx="703764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Comic Sans MS" panose="030F0702030302020204" pitchFamily="66" charset="0"/>
              </a:rPr>
              <a:t>Streaming databases use the same notion</a:t>
            </a:r>
            <a:endParaRPr lang="en-IN" sz="26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20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6 L 0.50964 0.00047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482" y="2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2.59259E-6 L 0.09036 -2.59259E-6 C 0.13047 -2.59259E-6 0.18073 0.08866 0.18073 0.16135 L 0.18073 0.325 " pathEditMode="relative" rAng="0" ptsTypes="AAAA">
                                      <p:cBhvr>
                                        <p:cTn id="84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36" y="16250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5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11111E-6 L 0.09036 -1.11111E-6 C 0.13073 -1.11111E-6 0.18073 0.08704 0.18073 0.15787 L 0.18073 0.31644 " pathEditMode="relative" rAng="0" ptsTypes="AAAA">
                                      <p:cBhvr>
                                        <p:cTn id="86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36" y="15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8" grpId="0" animBg="1"/>
      <p:bldP spid="52" grpId="0" animBg="1"/>
      <p:bldP spid="6" grpId="0"/>
      <p:bldP spid="67" grpId="0"/>
      <p:bldP spid="70" grpId="0"/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5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3|2.6"/>
</p:tagLst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2420</TotalTime>
  <Words>824</Words>
  <Application>Microsoft Office PowerPoint</Application>
  <PresentationFormat>Widescreen</PresentationFormat>
  <Paragraphs>210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Comic Sans MS</vt:lpstr>
      <vt:lpstr>Wingdings</vt:lpstr>
      <vt:lpstr>Retrospect</vt:lpstr>
      <vt:lpstr>SmrtComp: Intelligent and Online CAN Data Compression</vt:lpstr>
      <vt:lpstr>PowerPoint Presentation</vt:lpstr>
      <vt:lpstr>Modern Vehicles</vt:lpstr>
      <vt:lpstr>Storing CAN Data</vt:lpstr>
      <vt:lpstr>Storing CAN Data</vt:lpstr>
      <vt:lpstr>PowerPoint Presentation</vt:lpstr>
      <vt:lpstr>SmrtComp</vt:lpstr>
      <vt:lpstr>CAN Data</vt:lpstr>
      <vt:lpstr>SmrtComp</vt:lpstr>
      <vt:lpstr>SmrtComp</vt:lpstr>
      <vt:lpstr>SmrtComp – Log Recompression</vt:lpstr>
      <vt:lpstr>PowerPoint Presentation</vt:lpstr>
      <vt:lpstr>Experimental Setup</vt:lpstr>
      <vt:lpstr>SmrtComp’s Efficacy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Priyanka Singla</dc:creator>
  <cp:lastModifiedBy>Singla, Priyanka</cp:lastModifiedBy>
  <cp:revision>253</cp:revision>
  <dcterms:created xsi:type="dcterms:W3CDTF">2023-09-08T19:17:01Z</dcterms:created>
  <dcterms:modified xsi:type="dcterms:W3CDTF">2023-10-03T08:20:49Z</dcterms:modified>
</cp:coreProperties>
</file>

<file path=docProps/thumbnail.jpeg>
</file>